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1" r:id="rId2"/>
  </p:sldMasterIdLst>
  <p:notesMasterIdLst>
    <p:notesMasterId r:id="rId17"/>
  </p:notesMasterIdLst>
  <p:handoutMasterIdLst>
    <p:handoutMasterId r:id="rId18"/>
  </p:handoutMasterIdLst>
  <p:sldIdLst>
    <p:sldId id="257" r:id="rId3"/>
    <p:sldId id="300" r:id="rId4"/>
    <p:sldId id="290" r:id="rId5"/>
    <p:sldId id="297" r:id="rId6"/>
    <p:sldId id="293" r:id="rId7"/>
    <p:sldId id="295" r:id="rId8"/>
    <p:sldId id="296" r:id="rId9"/>
    <p:sldId id="301" r:id="rId10"/>
    <p:sldId id="263" r:id="rId11"/>
    <p:sldId id="289" r:id="rId12"/>
    <p:sldId id="282" r:id="rId13"/>
    <p:sldId id="299" r:id="rId14"/>
    <p:sldId id="279" r:id="rId15"/>
    <p:sldId id="298" r:id="rId16"/>
  </p:sldIdLst>
  <p:sldSz cx="1216183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56978"/>
  </p:normalViewPr>
  <p:slideViewPr>
    <p:cSldViewPr snapToGrid="0" snapToObjects="1">
      <p:cViewPr varScale="1">
        <p:scale>
          <a:sx n="34" d="100"/>
          <a:sy n="34" d="100"/>
        </p:scale>
        <p:origin x="852" y="48"/>
      </p:cViewPr>
      <p:guideLst>
        <p:guide orient="horz" pos="2160"/>
        <p:guide pos="383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08EEEF-E607-4E46-B66F-50E85197F241}" type="datetimeFigureOut">
              <a:rPr lang="en-US" smtClean="0"/>
              <a:pPr/>
              <a:t>4/18/2016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DEF37C-A03A-044C-A3FE-86E00E805CD3}" type="slidenum">
              <a:rPr lang="en-US" smtClean="0"/>
              <a:pPr/>
              <a:t>‹#›</a:t>
            </a:fld>
            <a:endParaRPr lang="en-US"/>
          </a:p>
        </p:txBody>
      </p:sp>
    </p:spTree>
    <p:extLst>
      <p:ext uri="{BB962C8B-B14F-4D97-AF65-F5344CB8AC3E}">
        <p14:creationId xmlns:p14="http://schemas.microsoft.com/office/powerpoint/2010/main" val="16246981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FB154B-8CB1-D740-B828-9372CD7F703C}" type="datetimeFigureOut">
              <a:rPr lang="en-US" smtClean="0"/>
              <a:pPr/>
              <a:t>4/18/2016</a:t>
            </a:fld>
            <a:endParaRPr lang="en-US"/>
          </a:p>
        </p:txBody>
      </p:sp>
      <p:sp>
        <p:nvSpPr>
          <p:cNvPr id="4" name="Slide Image Placeholder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25AECC-A205-3B4A-AA3D-2DD87D0B7288}" type="slidenum">
              <a:rPr lang="en-US" smtClean="0"/>
              <a:pPr/>
              <a:t>‹#›</a:t>
            </a:fld>
            <a:endParaRPr lang="en-US"/>
          </a:p>
        </p:txBody>
      </p:sp>
    </p:spTree>
    <p:extLst>
      <p:ext uri="{BB962C8B-B14F-4D97-AF65-F5344CB8AC3E}">
        <p14:creationId xmlns:p14="http://schemas.microsoft.com/office/powerpoint/2010/main" val="211969097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2" indent="0"/>
            <a:r>
              <a:rPr lang="en-US" dirty="0" smtClean="0"/>
              <a:t>Talking</a:t>
            </a:r>
            <a:r>
              <a:rPr lang="en-US" baseline="0" dirty="0" smtClean="0"/>
              <a:t> points around now that you have your infrastructure set up using ARM templates</a:t>
            </a:r>
            <a:r>
              <a:rPr lang="is-IS" baseline="0" dirty="0" smtClean="0"/>
              <a:t>…what is the next thing you would do...add roles, applications etc...that is where DSC helps</a:t>
            </a:r>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2</a:t>
            </a:fld>
            <a:endParaRPr lang="en-US"/>
          </a:p>
        </p:txBody>
      </p:sp>
    </p:spTree>
    <p:extLst>
      <p:ext uri="{BB962C8B-B14F-4D97-AF65-F5344CB8AC3E}">
        <p14:creationId xmlns:p14="http://schemas.microsoft.com/office/powerpoint/2010/main" val="213848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2" indent="0"/>
            <a:r>
              <a:rPr lang="en-US" sz="1600" dirty="0" smtClean="0"/>
              <a:t>DSC is state configuration tool</a:t>
            </a:r>
            <a:r>
              <a:rPr lang="en-US" sz="1600" baseline="0" dirty="0" smtClean="0"/>
              <a:t> </a:t>
            </a:r>
            <a:r>
              <a:rPr lang="en-US" sz="1600" baseline="0" dirty="0" err="1" smtClean="0"/>
              <a:t>similair</a:t>
            </a:r>
            <a:r>
              <a:rPr lang="en-US" sz="1600" baseline="0" dirty="0" smtClean="0"/>
              <a:t> to Chef, </a:t>
            </a:r>
            <a:r>
              <a:rPr lang="en-US" sz="1600" baseline="0" dirty="0" err="1" smtClean="0"/>
              <a:t>Pupet</a:t>
            </a:r>
            <a:r>
              <a:rPr lang="en-US" sz="1600" baseline="0" dirty="0" smtClean="0"/>
              <a:t>, It is part of </a:t>
            </a:r>
            <a:r>
              <a:rPr lang="en-US" sz="1600" baseline="0" dirty="0" err="1" smtClean="0"/>
              <a:t>powershell</a:t>
            </a:r>
            <a:endParaRPr lang="en-US" sz="1600" dirty="0" smtClean="0"/>
          </a:p>
          <a:p>
            <a:endParaRPr lang="en-US" sz="1200" b="0" dirty="0" smtClean="0"/>
          </a:p>
          <a:p>
            <a:r>
              <a:rPr lang="en-US" sz="1200" b="0" i="0" kern="1200" dirty="0" smtClean="0">
                <a:solidFill>
                  <a:schemeClr val="tx1"/>
                </a:solidFill>
                <a:effectLst/>
                <a:latin typeface="+mn-lt"/>
                <a:ea typeface="+mn-ea"/>
                <a:cs typeface="+mn-cs"/>
              </a:rPr>
              <a:t>Deploying and maintaining the desired state of your servers and application resources can be tedious and error prone. With Azure Automation Desired State Configuration (DSC), </a:t>
            </a:r>
          </a:p>
          <a:p>
            <a:r>
              <a:rPr lang="en-US" sz="1200" b="0" i="0" kern="1200" dirty="0" smtClean="0">
                <a:solidFill>
                  <a:schemeClr val="tx1"/>
                </a:solidFill>
                <a:effectLst/>
                <a:latin typeface="+mn-lt"/>
                <a:ea typeface="+mn-ea"/>
                <a:cs typeface="+mn-cs"/>
              </a:rPr>
              <a:t>you can consistently deploy, reliably monitor, and automatically update the desired state of all your IT resources, at scale from the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Built on PowerShell DSC, Automation DSC can align machine configuration with a specific state across physical and virtual machines (VMs), using Windows or Linux, and in the cloud or on-premises. You can enable continuous IT services delivery with consistent control and manage rapid change across your heterogeneous hybrid IT environment with ease.</a:t>
            </a:r>
            <a:endParaRPr lang="en-US" sz="1200" b="0" dirty="0" smtClean="0"/>
          </a:p>
          <a:p>
            <a:endParaRPr lang="en-US" sz="1200" b="0" dirty="0" smtClean="0"/>
          </a:p>
          <a:p>
            <a:r>
              <a:rPr lang="en-US" dirty="0" smtClean="0"/>
              <a:t>s</a:t>
            </a:r>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3</a:t>
            </a:fld>
            <a:endParaRPr lang="en-US"/>
          </a:p>
        </p:txBody>
      </p:sp>
    </p:spTree>
    <p:extLst>
      <p:ext uri="{BB962C8B-B14F-4D97-AF65-F5344CB8AC3E}">
        <p14:creationId xmlns:p14="http://schemas.microsoft.com/office/powerpoint/2010/main" val="1258669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2" indent="0"/>
            <a:r>
              <a:rPr lang="en-US" sz="1600" dirty="0" smtClean="0"/>
              <a:t>DSC is state configuration tool</a:t>
            </a:r>
            <a:r>
              <a:rPr lang="en-US" sz="1600" baseline="0" dirty="0" smtClean="0"/>
              <a:t> </a:t>
            </a:r>
            <a:r>
              <a:rPr lang="en-US" sz="1600" baseline="0" dirty="0" err="1" smtClean="0"/>
              <a:t>similair</a:t>
            </a:r>
            <a:r>
              <a:rPr lang="en-US" sz="1600" baseline="0" dirty="0" smtClean="0"/>
              <a:t> to Chef, </a:t>
            </a:r>
            <a:r>
              <a:rPr lang="en-US" sz="1600" baseline="0" dirty="0" err="1" smtClean="0"/>
              <a:t>Pupet</a:t>
            </a:r>
            <a:r>
              <a:rPr lang="en-US" sz="1600" baseline="0" dirty="0" smtClean="0"/>
              <a:t>, It is part of </a:t>
            </a:r>
            <a:r>
              <a:rPr lang="en-US" sz="1600" baseline="0" dirty="0" err="1" smtClean="0"/>
              <a:t>powershell</a:t>
            </a:r>
            <a:endParaRPr lang="en-US" sz="1600" dirty="0" smtClean="0"/>
          </a:p>
          <a:p>
            <a:endParaRPr lang="en-US" sz="1200" b="0" dirty="0" smtClean="0"/>
          </a:p>
          <a:p>
            <a:endParaRPr lang="en-US" sz="1200" b="0" dirty="0" smtClean="0"/>
          </a:p>
          <a:p>
            <a:r>
              <a:rPr lang="en-US" sz="1200" b="0" dirty="0" smtClean="0"/>
              <a:t>The combination of ARM and DSC is enough to go from zero to a fully configured and ready to use deployment; however triggering and maintaining the deployments is either a manual process, or will require an external orchestration tool. An alternative to this approach is to make use of Azure Automation.</a:t>
            </a:r>
          </a:p>
          <a:p>
            <a:r>
              <a:rPr lang="en-US" sz="1200" b="0" dirty="0" smtClean="0"/>
              <a:t>By storing your ARM scripts in Azure Automation you can trigger deployments manually, on a schedule, or allow an external application or process to trigger them using </a:t>
            </a:r>
            <a:r>
              <a:rPr lang="en-US" sz="1200" b="0" dirty="0" err="1" smtClean="0"/>
              <a:t>webhooks</a:t>
            </a:r>
            <a:r>
              <a:rPr lang="en-US" sz="1200" b="0" dirty="0" smtClean="0"/>
              <a:t>. Azure Automation could allow you to build a self service way for your users to deploy and tear down their own environments.</a:t>
            </a:r>
          </a:p>
          <a:p>
            <a:r>
              <a:rPr lang="en-US" sz="1200" b="0" dirty="0" smtClean="0"/>
              <a:t>Where Azure Automation really comes into its own is the recent update to use DSC and in particular to provide a DSC pull server. A pull server provides an alternative way to get your DSC files to the hosts. Instead of using the ARM script to apply the DSC extension and a particular DSC file to a host, the host registers with the DSC pull server and pulls its configuration from here. By using Azure Automation to act as a pull server you can maintain a </a:t>
            </a:r>
            <a:r>
              <a:rPr lang="en-US" sz="1200" b="0" dirty="0" err="1" smtClean="0"/>
              <a:t>centralised</a:t>
            </a:r>
            <a:r>
              <a:rPr lang="en-US" sz="1200" b="0" dirty="0" smtClean="0"/>
              <a:t> repository of DSC scripts which you can easily update and have all of your host pull the changes, rather than updating the scripts on each host. You can also easily see the status of each of your nodes and whether they are in compliance with your desired configuration.</a:t>
            </a:r>
          </a:p>
          <a:p>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4</a:t>
            </a:fld>
            <a:endParaRPr lang="en-US"/>
          </a:p>
        </p:txBody>
      </p:sp>
    </p:spTree>
    <p:extLst>
      <p:ext uri="{BB962C8B-B14F-4D97-AF65-F5344CB8AC3E}">
        <p14:creationId xmlns:p14="http://schemas.microsoft.com/office/powerpoint/2010/main" val="139943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cannot use DSC extension or Script extension both from an ARM template and from </a:t>
            </a:r>
            <a:r>
              <a:rPr lang="en-US" sz="1200" kern="1200" dirty="0" err="1" smtClean="0">
                <a:solidFill>
                  <a:schemeClr val="tx1"/>
                </a:solidFill>
                <a:effectLst/>
                <a:latin typeface="+mn-lt"/>
                <a:ea typeface="+mn-ea"/>
                <a:cs typeface="+mn-cs"/>
              </a:rPr>
              <a:t>powershell</a:t>
            </a:r>
            <a:r>
              <a:rPr lang="en-US" sz="1200" kern="1200" dirty="0" smtClean="0">
                <a:solidFill>
                  <a:schemeClr val="tx1"/>
                </a:solidFill>
                <a:effectLst/>
                <a:latin typeface="+mn-lt"/>
                <a:ea typeface="+mn-ea"/>
                <a:cs typeface="+mn-cs"/>
              </a:rPr>
              <a:t>. You cannot have multiple DSC or Script extensions per VM, so basically you cannot be modular. This is why I opted not to use DSC extensions from templates, nor scripts, cause I want to keep my doors open in case I need to push a script to a VM once it is created. Even removing and try to set again the extension returns: </a:t>
            </a:r>
            <a:r>
              <a:rPr lang="en-US" sz="1200" kern="1200" dirty="0" err="1" smtClean="0">
                <a:solidFill>
                  <a:schemeClr val="tx1"/>
                </a:solidFill>
                <a:effectLst/>
                <a:latin typeface="+mn-lt"/>
                <a:ea typeface="+mn-ea"/>
                <a:cs typeface="+mn-cs"/>
              </a:rPr>
              <a:t>BadRequest</a:t>
            </a:r>
            <a:r>
              <a:rPr lang="en-US" sz="1200" kern="1200" dirty="0" smtClean="0">
                <a:solidFill>
                  <a:schemeClr val="tx1"/>
                </a:solidFill>
                <a:effectLst/>
                <a:latin typeface="+mn-lt"/>
                <a:ea typeface="+mn-ea"/>
                <a:cs typeface="+mn-cs"/>
              </a:rPr>
              <a:t>: Multiple extensions per handler not supported for OS type ‘Windows’. Extension ‘</a:t>
            </a:r>
            <a:r>
              <a:rPr lang="en-US" sz="1200" kern="1200" dirty="0" err="1" smtClean="0">
                <a:solidFill>
                  <a:schemeClr val="tx1"/>
                </a:solidFill>
                <a:effectLst/>
                <a:latin typeface="+mn-lt"/>
                <a:ea typeface="+mn-ea"/>
                <a:cs typeface="+mn-cs"/>
              </a:rPr>
              <a:t>Microsoft.Powershell.DSC</a:t>
            </a:r>
            <a:r>
              <a:rPr lang="en-US" sz="1200" kern="1200" dirty="0" smtClean="0">
                <a:solidFill>
                  <a:schemeClr val="tx1"/>
                </a:solidFill>
                <a:effectLst/>
                <a:latin typeface="+mn-lt"/>
                <a:ea typeface="+mn-ea"/>
                <a:cs typeface="+mn-cs"/>
              </a:rPr>
              <a:t>’ with handler ‘</a:t>
            </a:r>
            <a:r>
              <a:rPr lang="en-US" sz="1200" kern="1200" dirty="0" err="1" smtClean="0">
                <a:solidFill>
                  <a:schemeClr val="tx1"/>
                </a:solidFill>
                <a:effectLst/>
                <a:latin typeface="+mn-lt"/>
                <a:ea typeface="+mn-ea"/>
                <a:cs typeface="+mn-cs"/>
              </a:rPr>
              <a:t>Microsoft.Powershell.DSC</a:t>
            </a:r>
            <a:r>
              <a:rPr lang="en-US" sz="1200" kern="1200" dirty="0" smtClean="0">
                <a:solidFill>
                  <a:schemeClr val="tx1"/>
                </a:solidFill>
                <a:effectLst/>
                <a:latin typeface="+mn-lt"/>
                <a:ea typeface="+mn-ea"/>
                <a:cs typeface="+mn-cs"/>
              </a:rPr>
              <a:t>’</a:t>
            </a:r>
          </a:p>
          <a:p>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if you modify a VM to change a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association the old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remains associated.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7</a:t>
            </a:fld>
            <a:endParaRPr lang="en-US"/>
          </a:p>
        </p:txBody>
      </p:sp>
    </p:spTree>
    <p:extLst>
      <p:ext uri="{BB962C8B-B14F-4D97-AF65-F5344CB8AC3E}">
        <p14:creationId xmlns:p14="http://schemas.microsoft.com/office/powerpoint/2010/main" val="214094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Talk about</a:t>
            </a:r>
            <a:r>
              <a:rPr lang="en-US" sz="1200" kern="1200" baseline="0" dirty="0" smtClean="0">
                <a:solidFill>
                  <a:schemeClr val="tx1"/>
                </a:solidFill>
                <a:effectLst/>
                <a:latin typeface="+mn-lt"/>
                <a:ea typeface="+mn-ea"/>
                <a:cs typeface="+mn-cs"/>
              </a:rPr>
              <a:t> how </a:t>
            </a:r>
            <a:r>
              <a:rPr lang="en-US" sz="1200" kern="1200" baseline="0" dirty="0" err="1" smtClean="0">
                <a:solidFill>
                  <a:schemeClr val="tx1"/>
                </a:solidFill>
                <a:effectLst/>
                <a:latin typeface="+mn-lt"/>
                <a:ea typeface="+mn-ea"/>
                <a:cs typeface="+mn-cs"/>
              </a:rPr>
              <a:t>IaaS</a:t>
            </a:r>
            <a:r>
              <a:rPr lang="en-US" sz="1200" kern="1200" baseline="0" dirty="0" smtClean="0">
                <a:solidFill>
                  <a:schemeClr val="tx1"/>
                </a:solidFill>
                <a:effectLst/>
                <a:latin typeface="+mn-lt"/>
                <a:ea typeface="+mn-ea"/>
                <a:cs typeface="+mn-cs"/>
              </a:rPr>
              <a:t> is good but it is look of work and takes lot of time. Slowly introduce second option of using </a:t>
            </a:r>
            <a:r>
              <a:rPr lang="en-US" sz="1200" kern="1200" baseline="0" dirty="0" err="1" smtClean="0">
                <a:solidFill>
                  <a:schemeClr val="tx1"/>
                </a:solidFill>
                <a:effectLst/>
                <a:latin typeface="+mn-lt"/>
                <a:ea typeface="+mn-ea"/>
                <a:cs typeface="+mn-cs"/>
              </a:rPr>
              <a:t>IaaS</a:t>
            </a:r>
            <a:r>
              <a:rPr lang="en-US" sz="1200" kern="1200" baseline="0" dirty="0" smtClean="0">
                <a:solidFill>
                  <a:schemeClr val="tx1"/>
                </a:solidFill>
                <a:effectLst/>
                <a:latin typeface="+mn-lt"/>
                <a:ea typeface="+mn-ea"/>
                <a:cs typeface="+mn-cs"/>
              </a:rPr>
              <a:t> for same website and how easy it can be</a:t>
            </a:r>
            <a:endParaRPr lang="en-US" dirty="0" smtClean="0"/>
          </a:p>
          <a:p>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8</a:t>
            </a:fld>
            <a:endParaRPr lang="en-US"/>
          </a:p>
        </p:txBody>
      </p:sp>
    </p:spTree>
    <p:extLst>
      <p:ext uri="{BB962C8B-B14F-4D97-AF65-F5344CB8AC3E}">
        <p14:creationId xmlns:p14="http://schemas.microsoft.com/office/powerpoint/2010/main" val="180394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9</a:t>
            </a:fld>
            <a:endParaRPr lang="en-US"/>
          </a:p>
        </p:txBody>
      </p:sp>
    </p:spTree>
    <p:extLst>
      <p:ext uri="{BB962C8B-B14F-4D97-AF65-F5344CB8AC3E}">
        <p14:creationId xmlns:p14="http://schemas.microsoft.com/office/powerpoint/2010/main" val="35927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Fully managed</a:t>
            </a:r>
            <a:r>
              <a:rPr lang="en-US" baseline="0" dirty="0" smtClean="0"/>
              <a:t> platform. </a:t>
            </a:r>
            <a:r>
              <a:rPr lang="en-US" dirty="0" smtClean="0"/>
              <a:t>NO need</a:t>
            </a:r>
            <a:r>
              <a:rPr lang="en-US" baseline="0" dirty="0" smtClean="0"/>
              <a:t> to worry about mechanics of server. </a:t>
            </a:r>
          </a:p>
          <a:p>
            <a:endParaRPr lang="en-US" baseline="0" dirty="0" smtClean="0"/>
          </a:p>
          <a:p>
            <a:r>
              <a:rPr lang="en-US" baseline="0" dirty="0" smtClean="0"/>
              <a:t>Integrated with </a:t>
            </a:r>
            <a:r>
              <a:rPr lang="en-US" baseline="0" dirty="0" err="1" smtClean="0"/>
              <a:t>WebJobs</a:t>
            </a:r>
            <a:r>
              <a:rPr lang="en-US" baseline="0" dirty="0" smtClean="0"/>
              <a:t>. Run in </a:t>
            </a:r>
            <a:r>
              <a:rPr lang="en-US" baseline="0" dirty="0" err="1" smtClean="0"/>
              <a:t>backgroun</a:t>
            </a:r>
            <a:r>
              <a:rPr lang="en-US" baseline="0" dirty="0" smtClean="0"/>
              <a:t> on same </a:t>
            </a:r>
            <a:r>
              <a:rPr lang="en-US" baseline="0" dirty="0" err="1" smtClean="0"/>
              <a:t>virutal</a:t>
            </a:r>
            <a:r>
              <a:rPr lang="en-US" baseline="0" dirty="0" smtClean="0"/>
              <a:t> machines.  </a:t>
            </a:r>
          </a:p>
          <a:p>
            <a:endParaRPr lang="en-US" baseline="0" dirty="0" smtClean="0"/>
          </a:p>
          <a:p>
            <a:r>
              <a:rPr lang="en-US" baseline="0" dirty="0" smtClean="0"/>
              <a:t>Various languages.  Dynamically scale.</a:t>
            </a:r>
          </a:p>
          <a:p>
            <a:endParaRPr lang="en-US" baseline="0" dirty="0" smtClean="0"/>
          </a:p>
          <a:p>
            <a:r>
              <a:rPr lang="en-US" baseline="0" dirty="0" smtClean="0"/>
              <a:t> DR options</a:t>
            </a:r>
          </a:p>
          <a:p>
            <a:endParaRPr lang="en-US" baseline="0" dirty="0" smtClean="0"/>
          </a:p>
          <a:p>
            <a:r>
              <a:rPr lang="en-US" baseline="0" dirty="0" smtClean="0"/>
              <a:t>Dynamically scaling</a:t>
            </a:r>
          </a:p>
          <a:p>
            <a:endParaRPr lang="en-US" baseline="0" dirty="0" smtClean="0"/>
          </a:p>
          <a:p>
            <a:r>
              <a:rPr lang="en-US" baseline="0" dirty="0" smtClean="0"/>
              <a:t>Geo Replicated site and data</a:t>
            </a:r>
          </a:p>
          <a:p>
            <a:endParaRPr lang="en-US" baseline="0" dirty="0" smtClean="0"/>
          </a:p>
          <a:p>
            <a:r>
              <a:rPr lang="en-US" baseline="0" dirty="0" smtClean="0"/>
              <a:t>Client side tools:</a:t>
            </a:r>
          </a:p>
          <a:p>
            <a:pPr marL="171450" indent="-171450">
              <a:buFontTx/>
              <a:buChar char="-"/>
            </a:pPr>
            <a:r>
              <a:rPr lang="en-US" baseline="0" dirty="0" smtClean="0"/>
              <a:t>Visual Studio</a:t>
            </a:r>
          </a:p>
          <a:p>
            <a:pPr marL="171450" indent="-171450">
              <a:buFontTx/>
              <a:buChar char="-"/>
            </a:pPr>
            <a:r>
              <a:rPr lang="en-US" baseline="0" dirty="0" smtClean="0"/>
              <a:t>-</a:t>
            </a:r>
            <a:r>
              <a:rPr lang="en-US" baseline="0" dirty="0" err="1" smtClean="0"/>
              <a:t>WebMatrix</a:t>
            </a:r>
            <a:endParaRPr lang="en-US" baseline="0" dirty="0" smtClean="0"/>
          </a:p>
          <a:p>
            <a:pPr marL="171450" indent="-171450">
              <a:buFontTx/>
              <a:buChar char="-"/>
            </a:pPr>
            <a:r>
              <a:rPr lang="en-US" baseline="0" dirty="0" smtClean="0"/>
              <a:t>PowerShell</a:t>
            </a:r>
          </a:p>
          <a:p>
            <a:pPr marL="171450" indent="-171450">
              <a:buFontTx/>
              <a:buChar char="-"/>
            </a:pPr>
            <a:r>
              <a:rPr lang="en-US" baseline="0" dirty="0" err="1" smtClean="0"/>
              <a:t>Xplat</a:t>
            </a:r>
            <a:r>
              <a:rPr lang="en-US" baseline="0" dirty="0" smtClean="0"/>
              <a:t>-cli (download and install)</a:t>
            </a:r>
          </a:p>
          <a:p>
            <a:pPr marL="171450" indent="-171450">
              <a:buFontTx/>
              <a:buChar char="-"/>
            </a:pPr>
            <a:r>
              <a:rPr lang="en-US" baseline="0" dirty="0" smtClean="0"/>
              <a:t>Web Browser</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10</a:t>
            </a:fld>
            <a:endParaRPr lang="en-US"/>
          </a:p>
        </p:txBody>
      </p:sp>
    </p:spTree>
    <p:extLst>
      <p:ext uri="{BB962C8B-B14F-4D97-AF65-F5344CB8AC3E}">
        <p14:creationId xmlns:p14="http://schemas.microsoft.com/office/powerpoint/2010/main" val="89143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11</a:t>
            </a:fld>
            <a:endParaRPr lang="en-US"/>
          </a:p>
        </p:txBody>
      </p:sp>
    </p:spTree>
    <p:extLst>
      <p:ext uri="{BB962C8B-B14F-4D97-AF65-F5344CB8AC3E}">
        <p14:creationId xmlns:p14="http://schemas.microsoft.com/office/powerpoint/2010/main" val="46628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025AECC-A205-3B4A-AA3D-2DD87D0B7288}" type="slidenum">
              <a:rPr lang="en-US" smtClean="0"/>
              <a:pPr/>
              <a:t>14</a:t>
            </a:fld>
            <a:endParaRPr lang="en-US"/>
          </a:p>
        </p:txBody>
      </p:sp>
    </p:spTree>
    <p:extLst>
      <p:ext uri="{BB962C8B-B14F-4D97-AF65-F5344CB8AC3E}">
        <p14:creationId xmlns:p14="http://schemas.microsoft.com/office/powerpoint/2010/main" val="89207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homepage_optionb.jpg"/>
          <p:cNvPicPr>
            <a:picLocks noChangeAspect="1"/>
          </p:cNvPicPr>
          <p:nvPr userDrawn="1"/>
        </p:nvPicPr>
        <p:blipFill>
          <a:blip r:embed="rId2"/>
          <a:stretch>
            <a:fillRect/>
          </a:stretch>
        </p:blipFill>
        <p:spPr>
          <a:xfrm>
            <a:off x="0" y="1597554"/>
            <a:ext cx="6002605" cy="4826390"/>
          </a:xfrm>
          <a:prstGeom prst="rect">
            <a:avLst/>
          </a:prstGeom>
        </p:spPr>
      </p:pic>
      <p:pic>
        <p:nvPicPr>
          <p:cNvPr id="10" name="Picture 9" descr="eqx_3_w.png"/>
          <p:cNvPicPr>
            <a:picLocks noChangeAspect="1"/>
          </p:cNvPicPr>
          <p:nvPr userDrawn="1"/>
        </p:nvPicPr>
        <p:blipFill>
          <a:blip r:embed="rId3"/>
          <a:stretch>
            <a:fillRect/>
          </a:stretch>
        </p:blipFill>
        <p:spPr>
          <a:xfrm>
            <a:off x="7699950" y="1407598"/>
            <a:ext cx="3770855" cy="1822580"/>
          </a:xfrm>
          <a:prstGeom prst="rect">
            <a:avLst/>
          </a:prstGeom>
        </p:spPr>
      </p:pic>
      <p:sp>
        <p:nvSpPr>
          <p:cNvPr id="11" name="Title 10"/>
          <p:cNvSpPr>
            <a:spLocks noGrp="1"/>
          </p:cNvSpPr>
          <p:nvPr>
            <p:ph type="title" hasCustomPrompt="1"/>
          </p:nvPr>
        </p:nvSpPr>
        <p:spPr>
          <a:xfrm>
            <a:off x="6002605" y="3573388"/>
            <a:ext cx="5549261" cy="457200"/>
          </a:xfrm>
          <a:prstGeom prst="rect">
            <a:avLst/>
          </a:prstGeom>
        </p:spPr>
        <p:txBody>
          <a:bodyPr vert="horz" anchor="t"/>
          <a:lstStyle>
            <a:lvl1pPr algn="r">
              <a:defRPr sz="2800" b="1"/>
            </a:lvl1pPr>
          </a:lstStyle>
          <a:p>
            <a:r>
              <a:rPr lang="en-US" dirty="0" smtClean="0"/>
              <a:t>Presentation Title</a:t>
            </a:r>
            <a:endParaRPr lang="en-US" dirty="0"/>
          </a:p>
        </p:txBody>
      </p:sp>
      <p:sp>
        <p:nvSpPr>
          <p:cNvPr id="13" name="Text Placeholder 12"/>
          <p:cNvSpPr>
            <a:spLocks noGrp="1"/>
          </p:cNvSpPr>
          <p:nvPr>
            <p:ph type="body" sz="quarter" idx="10" hasCustomPrompt="1"/>
          </p:nvPr>
        </p:nvSpPr>
        <p:spPr>
          <a:xfrm>
            <a:off x="6002605" y="4040536"/>
            <a:ext cx="5549262" cy="457200"/>
          </a:xfrm>
          <a:prstGeom prst="rect">
            <a:avLst/>
          </a:prstGeom>
        </p:spPr>
        <p:txBody>
          <a:bodyPr vert="horz" anchor="t"/>
          <a:lstStyle>
            <a:lvl1pPr algn="r">
              <a:buNone/>
              <a:defRPr sz="2000"/>
            </a:lvl1pPr>
          </a:lstStyle>
          <a:p>
            <a:pPr lvl="0"/>
            <a:r>
              <a:rPr lang="en-US" dirty="0" smtClean="0"/>
              <a:t>Subtitle</a:t>
            </a:r>
            <a:endParaRPr lang="en-US" dirty="0"/>
          </a:p>
        </p:txBody>
      </p:sp>
      <p:sp>
        <p:nvSpPr>
          <p:cNvPr id="16" name="Text Placeholder 15"/>
          <p:cNvSpPr>
            <a:spLocks noGrp="1"/>
          </p:cNvSpPr>
          <p:nvPr>
            <p:ph type="body" sz="quarter" idx="11" hasCustomPrompt="1"/>
          </p:nvPr>
        </p:nvSpPr>
        <p:spPr>
          <a:xfrm>
            <a:off x="7650870" y="5010724"/>
            <a:ext cx="3900996" cy="375431"/>
          </a:xfrm>
          <a:prstGeom prst="rect">
            <a:avLst/>
          </a:prstGeom>
        </p:spPr>
        <p:txBody>
          <a:bodyPr vert="horz" anchor="t"/>
          <a:lstStyle>
            <a:lvl1pPr algn="r">
              <a:buNone/>
              <a:defRPr sz="1600" b="1" baseline="0">
                <a:solidFill>
                  <a:srgbClr val="4D4D4F"/>
                </a:solidFill>
              </a:defRPr>
            </a:lvl1pPr>
          </a:lstStyle>
          <a:p>
            <a:pPr lvl="0"/>
            <a:r>
              <a:rPr lang="en-US" dirty="0" smtClean="0"/>
              <a:t>Presented to Name | Title</a:t>
            </a:r>
            <a:endParaRPr lang="en-US" dirty="0"/>
          </a:p>
        </p:txBody>
      </p:sp>
      <p:sp>
        <p:nvSpPr>
          <p:cNvPr id="17" name="Text Placeholder 15"/>
          <p:cNvSpPr>
            <a:spLocks noGrp="1"/>
          </p:cNvSpPr>
          <p:nvPr>
            <p:ph type="body" sz="quarter" idx="12" hasCustomPrompt="1"/>
          </p:nvPr>
        </p:nvSpPr>
        <p:spPr>
          <a:xfrm>
            <a:off x="7650870" y="5386155"/>
            <a:ext cx="3900996" cy="375431"/>
          </a:xfrm>
          <a:prstGeom prst="rect">
            <a:avLst/>
          </a:prstGeom>
        </p:spPr>
        <p:txBody>
          <a:bodyPr vert="horz" anchor="t"/>
          <a:lstStyle>
            <a:lvl1pPr algn="r">
              <a:buNone/>
              <a:defRPr sz="1400" b="0" baseline="0">
                <a:solidFill>
                  <a:srgbClr val="4D4D4F"/>
                </a:solidFill>
              </a:defRPr>
            </a:lvl1pPr>
          </a:lstStyle>
          <a:p>
            <a:pPr lvl="0"/>
            <a:r>
              <a:rPr lang="en-US" dirty="0" smtClean="0"/>
              <a:t>Presented on: XX.XX.XX</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evr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7" name="Picture 36" descr="power.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evr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6" name="Picture 35" descr="redpole.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evron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5" name="Picture 34" descr="wires2.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evron 7">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4" name="Picture 33" descr="wires3.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vron 8">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15" name="Picture 14" descr="lights.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evron 9">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14" name="Picture 13" descr="lights2.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evron 1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13" name="Picture 12" descr="meetingroom.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evron 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9" name="Picture 8" descr="racks.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evron 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15" name="Picture 14" descr="cablesrack.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Image Right Text 1">
    <p:spTree>
      <p:nvGrpSpPr>
        <p:cNvPr id="1" name=""/>
        <p:cNvGrpSpPr/>
        <p:nvPr/>
      </p:nvGrpSpPr>
      <p:grpSpPr>
        <a:xfrm>
          <a:off x="0" y="0"/>
          <a:ext cx="0" cy="0"/>
          <a:chOff x="0" y="0"/>
          <a:chExt cx="0" cy="0"/>
        </a:xfrm>
      </p:grpSpPr>
      <p:pic>
        <p:nvPicPr>
          <p:cNvPr id="10" name="Picture 9" descr="wires-and-cages.jpg"/>
          <p:cNvPicPr>
            <a:picLocks noChangeAspect="1"/>
          </p:cNvPicPr>
          <p:nvPr userDrawn="1"/>
        </p:nvPicPr>
        <p:blipFill>
          <a:blip r:embed="rId2"/>
          <a:stretch>
            <a:fillRect/>
          </a:stretch>
        </p:blipFill>
        <p:spPr>
          <a:xfrm>
            <a:off x="-1" y="0"/>
            <a:ext cx="8699174" cy="6428232"/>
          </a:xfrm>
          <a:prstGeom prst="rect">
            <a:avLst/>
          </a:prstGeom>
        </p:spPr>
      </p:pic>
      <p:sp>
        <p:nvSpPr>
          <p:cNvPr id="3" name="Rectangle 2"/>
          <p:cNvSpPr/>
          <p:nvPr userDrawn="1"/>
        </p:nvSpPr>
        <p:spPr>
          <a:xfrm>
            <a:off x="2760012"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38661" y="965186"/>
            <a:ext cx="4789253" cy="2116673"/>
          </a:xfrm>
          <a:prstGeom prst="rect">
            <a:avLst/>
          </a:prstGeom>
        </p:spPr>
        <p:txBody>
          <a:bodyPr vert="horz"/>
          <a:lstStyle>
            <a:lvl1pPr algn="r">
              <a:defRPr sz="4000" b="1" baseline="0">
                <a:solidFill>
                  <a:schemeClr val="bg1"/>
                </a:solidFill>
              </a:defRPr>
            </a:lvl1pPr>
          </a:lstStyle>
          <a:p>
            <a:r>
              <a:rPr lang="en-US" dirty="0" smtClean="0"/>
              <a:t>Slide title, eight word maximum</a:t>
            </a:r>
            <a:endParaRPr lang="en-US" dirty="0"/>
          </a:p>
        </p:txBody>
      </p:sp>
      <p:sp>
        <p:nvSpPr>
          <p:cNvPr id="9" name="Text Placeholder 8"/>
          <p:cNvSpPr>
            <a:spLocks noGrp="1"/>
          </p:cNvSpPr>
          <p:nvPr>
            <p:ph type="body" sz="quarter" idx="10" hasCustomPrompt="1"/>
          </p:nvPr>
        </p:nvSpPr>
        <p:spPr>
          <a:xfrm>
            <a:off x="6538661" y="3225800"/>
            <a:ext cx="4789253" cy="2227263"/>
          </a:xfrm>
          <a:prstGeom prst="rect">
            <a:avLst/>
          </a:prstGeom>
        </p:spPr>
        <p:txBody>
          <a:bodyPr vert="horz"/>
          <a:lstStyle>
            <a:lvl1pPr algn="r">
              <a:spcBef>
                <a:spcPts val="1800"/>
              </a:spcBef>
              <a:buNone/>
              <a:defRPr kumimoji="0" lang="en-US" sz="1800" b="0" i="0" u="none" strike="noStrike" kern="1200" cap="none" spc="0" normalizeH="0" baseline="0" noProof="0" dirty="0">
                <a:ln>
                  <a:noFill/>
                </a:ln>
                <a:solidFill>
                  <a:schemeClr val="bg1"/>
                </a:solidFill>
                <a:effectLst/>
                <a:uLnTx/>
                <a:uFillTx/>
              </a:defRPr>
            </a:lvl1pPr>
            <a:lvl2pPr algn="r">
              <a:buNone/>
              <a:defRPr>
                <a:solidFill>
                  <a:srgbClr val="FFFFFF"/>
                </a:solidFill>
              </a:defRPr>
            </a:lvl2pPr>
            <a:lvl3pPr algn="r">
              <a:buNone/>
              <a:defRPr>
                <a:solidFill>
                  <a:srgbClr val="FFFFFF"/>
                </a:solidFill>
              </a:defRPr>
            </a:lvl3pPr>
            <a:lvl4pPr algn="r">
              <a:buNone/>
              <a:defRPr>
                <a:solidFill>
                  <a:srgbClr val="FFFFFF"/>
                </a:solidFill>
              </a:defRPr>
            </a:lvl4pPr>
            <a:lvl5pPr algn="r">
              <a:buNone/>
              <a:defRPr>
                <a:solidFill>
                  <a:srgbClr val="FFFFFF"/>
                </a:solidFill>
              </a:defRPr>
            </a:lvl5pPr>
          </a:lstStyle>
          <a:p>
            <a:pPr lvl="0" algn="r">
              <a:spcBef>
                <a:spcPts val="1800"/>
              </a:spcBef>
            </a:pPr>
            <a:r>
              <a:rPr lang="en-US" sz="2000" dirty="0" smtClean="0">
                <a:solidFill>
                  <a:schemeClr val="bg1"/>
                </a:solidFill>
              </a:rPr>
              <a:t>Body copy, maximum ~32 word. </a:t>
            </a:r>
            <a:r>
              <a:rPr lang="en-US" sz="2000" dirty="0" err="1" smtClean="0">
                <a:solidFill>
                  <a:schemeClr val="bg1"/>
                </a:solidFill>
              </a:rPr>
              <a:t>Lorem</a:t>
            </a:r>
            <a:r>
              <a:rPr lang="en-US" sz="2000" dirty="0" smtClean="0">
                <a:solidFill>
                  <a:schemeClr val="bg1"/>
                </a:solidFill>
              </a:rPr>
              <a:t> </a:t>
            </a:r>
            <a:r>
              <a:rPr lang="en-US" sz="2000" dirty="0" err="1" smtClean="0">
                <a:solidFill>
                  <a:schemeClr val="bg1"/>
                </a:solidFill>
              </a:rPr>
              <a:t>ipsum</a:t>
            </a:r>
            <a:r>
              <a:rPr lang="en-US" sz="2000" dirty="0" smtClean="0">
                <a:solidFill>
                  <a:schemeClr val="bg1"/>
                </a:solidFill>
              </a:rPr>
              <a:t> dolor sit </a:t>
            </a:r>
            <a:r>
              <a:rPr lang="en-US" sz="2000" dirty="0" err="1" smtClean="0">
                <a:solidFill>
                  <a:schemeClr val="bg1"/>
                </a:solidFill>
              </a:rPr>
              <a:t>amet</a:t>
            </a:r>
            <a:r>
              <a:rPr lang="en-US" sz="2000" dirty="0" smtClean="0">
                <a:solidFill>
                  <a:schemeClr val="bg1"/>
                </a:solidFill>
              </a:rPr>
              <a:t>, </a:t>
            </a:r>
            <a:r>
              <a:rPr lang="en-US" sz="2000" dirty="0" err="1" smtClean="0">
                <a:solidFill>
                  <a:schemeClr val="bg1"/>
                </a:solidFill>
              </a:rPr>
              <a:t>consectetuer</a:t>
            </a:r>
            <a:r>
              <a:rPr lang="en-US" sz="2000" dirty="0" smtClean="0">
                <a:solidFill>
                  <a:schemeClr val="bg1"/>
                </a:solidFill>
              </a:rPr>
              <a:t> </a:t>
            </a:r>
            <a:r>
              <a:rPr lang="en-US" sz="2000" dirty="0" err="1" smtClean="0">
                <a:solidFill>
                  <a:schemeClr val="bg1"/>
                </a:solidFill>
              </a:rPr>
              <a:t>adipiscing</a:t>
            </a:r>
            <a:r>
              <a:rPr lang="en-US" sz="2000" dirty="0" smtClean="0">
                <a:solidFill>
                  <a:schemeClr val="bg1"/>
                </a:solidFill>
              </a:rPr>
              <a:t> </a:t>
            </a:r>
            <a:r>
              <a:rPr lang="en-US" sz="2000" dirty="0" err="1" smtClean="0">
                <a:solidFill>
                  <a:schemeClr val="bg1"/>
                </a:solidFill>
              </a:rPr>
              <a:t>elit</a:t>
            </a:r>
            <a:r>
              <a:rPr lang="en-US" sz="2000" dirty="0" smtClean="0">
                <a:solidFill>
                  <a:schemeClr val="bg1"/>
                </a:solidFill>
              </a:rPr>
              <a:t>.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commodo</a:t>
            </a:r>
            <a:r>
              <a:rPr lang="en-US" sz="2000" dirty="0" smtClean="0">
                <a:solidFill>
                  <a:schemeClr val="bg1"/>
                </a:solidFill>
              </a:rPr>
              <a:t> </a:t>
            </a:r>
            <a:r>
              <a:rPr lang="en-US" sz="2000" dirty="0" err="1" smtClean="0">
                <a:solidFill>
                  <a:schemeClr val="bg1"/>
                </a:solidFill>
              </a:rPr>
              <a:t>ligula</a:t>
            </a:r>
            <a:r>
              <a:rPr lang="en-US" sz="2000" dirty="0" smtClean="0">
                <a:solidFill>
                  <a:schemeClr val="bg1"/>
                </a:solidFill>
              </a:rPr>
              <a:t> </a:t>
            </a:r>
            <a:r>
              <a:rPr lang="en-US" sz="2000" dirty="0" err="1" smtClean="0">
                <a:solidFill>
                  <a:schemeClr val="bg1"/>
                </a:solidFill>
              </a:rPr>
              <a:t>eget</a:t>
            </a:r>
            <a:r>
              <a:rPr lang="en-US" sz="2000" dirty="0" smtClean="0">
                <a:solidFill>
                  <a:schemeClr val="bg1"/>
                </a:solidFill>
              </a:rPr>
              <a:t> dolor.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massa</a:t>
            </a:r>
            <a:r>
              <a:rPr lang="en-US" sz="2000" dirty="0" smtClean="0">
                <a:solidFill>
                  <a:schemeClr val="bg1"/>
                </a:solidFill>
              </a:rPr>
              <a:t>. </a:t>
            </a:r>
            <a:r>
              <a:rPr lang="en-US" sz="2000" b="0" dirty="0" smtClean="0">
                <a:solidFill>
                  <a:schemeClr val="bg1"/>
                </a:solidFill>
              </a:rPr>
              <a:t>Cum </a:t>
            </a:r>
            <a:r>
              <a:rPr lang="en-US" sz="2000" b="0" dirty="0" err="1" smtClean="0">
                <a:solidFill>
                  <a:schemeClr val="bg1"/>
                </a:solidFill>
              </a:rPr>
              <a:t>sociis</a:t>
            </a:r>
            <a:r>
              <a:rPr lang="en-US" sz="2000" b="0" dirty="0" smtClean="0">
                <a:solidFill>
                  <a:schemeClr val="bg1"/>
                </a:solidFill>
              </a:rPr>
              <a:t> </a:t>
            </a:r>
            <a:r>
              <a:rPr lang="en-US" sz="2000" dirty="0" err="1" smtClean="0">
                <a:solidFill>
                  <a:schemeClr val="bg1"/>
                </a:solidFill>
              </a:rPr>
              <a:t>natoque</a:t>
            </a:r>
            <a:r>
              <a:rPr lang="en-US" sz="2000" dirty="0" smtClean="0">
                <a:solidFill>
                  <a:schemeClr val="bg1"/>
                </a:solidFill>
              </a:rPr>
              <a:t> </a:t>
            </a:r>
            <a:r>
              <a:rPr lang="en-US" sz="2000" dirty="0" err="1" smtClean="0">
                <a:solidFill>
                  <a:schemeClr val="bg1"/>
                </a:solidFill>
              </a:rPr>
              <a:t>penatibus</a:t>
            </a:r>
            <a:r>
              <a:rPr lang="en-US" sz="2000" dirty="0" smtClean="0">
                <a:solidFill>
                  <a:schemeClr val="bg1"/>
                </a:solidFill>
              </a:rPr>
              <a:t> et </a:t>
            </a:r>
            <a:r>
              <a:rPr lang="en-US" sz="2000" dirty="0" err="1" smtClean="0">
                <a:solidFill>
                  <a:schemeClr val="bg1"/>
                </a:solidFill>
              </a:rPr>
              <a:t>magnis</a:t>
            </a:r>
            <a:r>
              <a:rPr lang="en-US" sz="2000" dirty="0" smtClean="0">
                <a:solidFill>
                  <a:schemeClr val="bg1"/>
                </a:solidFill>
              </a:rPr>
              <a:t> </a:t>
            </a:r>
            <a:r>
              <a:rPr lang="en-US" sz="2000" dirty="0" err="1" smtClean="0">
                <a:solidFill>
                  <a:schemeClr val="bg1"/>
                </a:solidFill>
              </a:rPr>
              <a:t>dis</a:t>
            </a:r>
            <a:r>
              <a:rPr lang="en-US" sz="2000" dirty="0" smtClean="0">
                <a:solidFill>
                  <a:schemeClr val="bg1"/>
                </a:solidFill>
              </a:rPr>
              <a:t> parturient </a:t>
            </a:r>
            <a:r>
              <a:rPr lang="en-US" sz="2000" dirty="0" err="1" smtClean="0">
                <a:solidFill>
                  <a:schemeClr val="bg1"/>
                </a:solidFill>
              </a:rPr>
              <a:t>montes</a:t>
            </a:r>
            <a:r>
              <a:rPr lang="en-US" sz="2000" dirty="0" smtClean="0">
                <a:solidFill>
                  <a:schemeClr val="bg1"/>
                </a:solidFill>
              </a:rPr>
              <a:t>, </a:t>
            </a:r>
            <a:r>
              <a:rPr lang="en-US" sz="2000" dirty="0" err="1" smtClean="0">
                <a:solidFill>
                  <a:schemeClr val="bg1"/>
                </a:solidFill>
              </a:rPr>
              <a:t>nascetur</a:t>
            </a:r>
            <a:r>
              <a:rPr lang="en-US" sz="2000" dirty="0" smtClean="0">
                <a:solidFill>
                  <a:schemeClr val="bg1"/>
                </a:solidFill>
              </a:rPr>
              <a:t> </a:t>
            </a:r>
            <a:r>
              <a:rPr lang="en-US" sz="2000" dirty="0" err="1" smtClean="0">
                <a:solidFill>
                  <a:schemeClr val="bg1"/>
                </a:solidFill>
              </a:rPr>
              <a:t>ridiculus</a:t>
            </a:r>
            <a:r>
              <a:rPr lang="en-US" sz="2000" dirty="0" smtClean="0">
                <a:solidFill>
                  <a:schemeClr val="bg1"/>
                </a:solidFill>
              </a:rPr>
              <a:t> mus. </a:t>
            </a:r>
            <a:endParaRPr kumimoji="0" lang="en-US" sz="12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253" y="232303"/>
            <a:ext cx="11522632"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8" name="Text Placeholder 7"/>
          <p:cNvSpPr>
            <a:spLocks noGrp="1"/>
          </p:cNvSpPr>
          <p:nvPr>
            <p:ph type="body" sz="quarter" idx="11"/>
          </p:nvPr>
        </p:nvSpPr>
        <p:spPr>
          <a:xfrm>
            <a:off x="313253" y="1363133"/>
            <a:ext cx="11522632" cy="4876800"/>
          </a:xfrm>
          <a:prstGeom prst="rect">
            <a:avLst/>
          </a:prstGeom>
        </p:spPr>
        <p:txBody>
          <a:bodyPr vert="horz"/>
          <a:lstStyle>
            <a:lvl1pPr>
              <a:spcBef>
                <a:spcPts val="1000"/>
              </a:spcBef>
              <a:buNone/>
              <a:defRPr sz="2800" b="1">
                <a:solidFill>
                  <a:schemeClr val="accent5"/>
                </a:solidFill>
              </a:defRPr>
            </a:lvl1pPr>
            <a:lvl2pPr marL="0" indent="0">
              <a:spcBef>
                <a:spcPts val="400"/>
              </a:spcBef>
              <a:buNone/>
              <a:defRPr sz="2400"/>
            </a:lvl2pPr>
            <a:lvl3pPr>
              <a:buNone/>
              <a:defRPr/>
            </a:lvl3pPr>
            <a:lvl4pPr>
              <a:buNone/>
              <a:defRPr/>
            </a:lvl4pPr>
            <a:lvl5pPr>
              <a:buNone/>
              <a:defRPr/>
            </a:lvl5pPr>
          </a:lstStyle>
          <a:p>
            <a:pPr lvl="0"/>
            <a:r>
              <a:rPr lang="en-US" dirty="0" smtClean="0"/>
              <a:t>Click to edit Master text styles</a:t>
            </a:r>
          </a:p>
          <a:p>
            <a:pPr lvl="1"/>
            <a:r>
              <a:rPr lang="en-US" dirty="0" smtClean="0"/>
              <a:t>Second level</a:t>
            </a:r>
            <a:endParaRPr lang="en-US" dirty="0"/>
          </a:p>
        </p:txBody>
      </p:sp>
      <p:sp>
        <p:nvSpPr>
          <p:cNvPr id="10" name="Text Placeholder 9"/>
          <p:cNvSpPr>
            <a:spLocks noGrp="1"/>
          </p:cNvSpPr>
          <p:nvPr>
            <p:ph type="body" sz="quarter" idx="12" hasCustomPrompt="1"/>
          </p:nvPr>
        </p:nvSpPr>
        <p:spPr>
          <a:xfrm>
            <a:off x="312738" y="745064"/>
            <a:ext cx="1152366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Right Text 2">
    <p:spTree>
      <p:nvGrpSpPr>
        <p:cNvPr id="1" name=""/>
        <p:cNvGrpSpPr/>
        <p:nvPr/>
      </p:nvGrpSpPr>
      <p:grpSpPr>
        <a:xfrm>
          <a:off x="0" y="0"/>
          <a:ext cx="0" cy="0"/>
          <a:chOff x="0" y="0"/>
          <a:chExt cx="0" cy="0"/>
        </a:xfrm>
      </p:grpSpPr>
      <p:pic>
        <p:nvPicPr>
          <p:cNvPr id="6" name="Picture 5" descr="wires.jpg"/>
          <p:cNvPicPr>
            <a:picLocks noChangeAspect="1"/>
          </p:cNvPicPr>
          <p:nvPr userDrawn="1"/>
        </p:nvPicPr>
        <p:blipFill>
          <a:blip r:embed="rId2"/>
          <a:stretch>
            <a:fillRect/>
          </a:stretch>
        </p:blipFill>
        <p:spPr>
          <a:xfrm>
            <a:off x="0" y="0"/>
            <a:ext cx="8699174" cy="6428232"/>
          </a:xfrm>
          <a:prstGeom prst="rect">
            <a:avLst/>
          </a:prstGeom>
        </p:spPr>
      </p:pic>
      <p:sp>
        <p:nvSpPr>
          <p:cNvPr id="3" name="Rectangle 2"/>
          <p:cNvSpPr/>
          <p:nvPr userDrawn="1"/>
        </p:nvSpPr>
        <p:spPr>
          <a:xfrm>
            <a:off x="2760012"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38661" y="965186"/>
            <a:ext cx="4789253" cy="2116673"/>
          </a:xfrm>
          <a:prstGeom prst="rect">
            <a:avLst/>
          </a:prstGeom>
        </p:spPr>
        <p:txBody>
          <a:bodyPr vert="horz"/>
          <a:lstStyle>
            <a:lvl1pPr algn="r">
              <a:defRPr sz="4000" b="1" baseline="0">
                <a:solidFill>
                  <a:schemeClr val="bg1"/>
                </a:solidFill>
              </a:defRPr>
            </a:lvl1pPr>
          </a:lstStyle>
          <a:p>
            <a:r>
              <a:rPr lang="en-US" dirty="0" smtClean="0"/>
              <a:t>Slide title, eight word maximum</a:t>
            </a:r>
            <a:endParaRPr lang="en-US" dirty="0"/>
          </a:p>
        </p:txBody>
      </p:sp>
      <p:sp>
        <p:nvSpPr>
          <p:cNvPr id="9" name="Text Placeholder 8"/>
          <p:cNvSpPr>
            <a:spLocks noGrp="1"/>
          </p:cNvSpPr>
          <p:nvPr>
            <p:ph type="body" sz="quarter" idx="10" hasCustomPrompt="1"/>
          </p:nvPr>
        </p:nvSpPr>
        <p:spPr>
          <a:xfrm>
            <a:off x="6538661" y="3225800"/>
            <a:ext cx="4789253" cy="2227263"/>
          </a:xfrm>
          <a:prstGeom prst="rect">
            <a:avLst/>
          </a:prstGeom>
        </p:spPr>
        <p:txBody>
          <a:bodyPr vert="horz"/>
          <a:lstStyle>
            <a:lvl1pPr algn="r">
              <a:spcBef>
                <a:spcPts val="1800"/>
              </a:spcBef>
              <a:buNone/>
              <a:defRPr kumimoji="0" lang="en-US" sz="1800" b="0" i="0" u="none" strike="noStrike" kern="1200" cap="none" spc="0" normalizeH="0" baseline="0" noProof="0" dirty="0">
                <a:ln>
                  <a:noFill/>
                </a:ln>
                <a:solidFill>
                  <a:schemeClr val="bg1"/>
                </a:solidFill>
                <a:effectLst/>
                <a:uLnTx/>
                <a:uFillTx/>
              </a:defRPr>
            </a:lvl1pPr>
            <a:lvl2pPr algn="r">
              <a:buNone/>
              <a:defRPr>
                <a:solidFill>
                  <a:srgbClr val="FFFFFF"/>
                </a:solidFill>
              </a:defRPr>
            </a:lvl2pPr>
            <a:lvl3pPr algn="r">
              <a:buNone/>
              <a:defRPr>
                <a:solidFill>
                  <a:srgbClr val="FFFFFF"/>
                </a:solidFill>
              </a:defRPr>
            </a:lvl3pPr>
            <a:lvl4pPr algn="r">
              <a:buNone/>
              <a:defRPr>
                <a:solidFill>
                  <a:srgbClr val="FFFFFF"/>
                </a:solidFill>
              </a:defRPr>
            </a:lvl4pPr>
            <a:lvl5pPr algn="r">
              <a:buNone/>
              <a:defRPr>
                <a:solidFill>
                  <a:srgbClr val="FFFFFF"/>
                </a:solidFill>
              </a:defRPr>
            </a:lvl5pPr>
          </a:lstStyle>
          <a:p>
            <a:pPr lvl="0" algn="r">
              <a:spcBef>
                <a:spcPts val="1800"/>
              </a:spcBef>
            </a:pPr>
            <a:r>
              <a:rPr lang="en-US" sz="2000" dirty="0" smtClean="0">
                <a:solidFill>
                  <a:schemeClr val="bg1"/>
                </a:solidFill>
              </a:rPr>
              <a:t>Body copy, maximum ~32 word. </a:t>
            </a:r>
            <a:r>
              <a:rPr lang="en-US" sz="2000" dirty="0" err="1" smtClean="0">
                <a:solidFill>
                  <a:schemeClr val="bg1"/>
                </a:solidFill>
              </a:rPr>
              <a:t>Lorem</a:t>
            </a:r>
            <a:r>
              <a:rPr lang="en-US" sz="2000" dirty="0" smtClean="0">
                <a:solidFill>
                  <a:schemeClr val="bg1"/>
                </a:solidFill>
              </a:rPr>
              <a:t> </a:t>
            </a:r>
            <a:r>
              <a:rPr lang="en-US" sz="2000" dirty="0" err="1" smtClean="0">
                <a:solidFill>
                  <a:schemeClr val="bg1"/>
                </a:solidFill>
              </a:rPr>
              <a:t>ipsum</a:t>
            </a:r>
            <a:r>
              <a:rPr lang="en-US" sz="2000" dirty="0" smtClean="0">
                <a:solidFill>
                  <a:schemeClr val="bg1"/>
                </a:solidFill>
              </a:rPr>
              <a:t> dolor sit </a:t>
            </a:r>
            <a:r>
              <a:rPr lang="en-US" sz="2000" dirty="0" err="1" smtClean="0">
                <a:solidFill>
                  <a:schemeClr val="bg1"/>
                </a:solidFill>
              </a:rPr>
              <a:t>amet</a:t>
            </a:r>
            <a:r>
              <a:rPr lang="en-US" sz="2000" dirty="0" smtClean="0">
                <a:solidFill>
                  <a:schemeClr val="bg1"/>
                </a:solidFill>
              </a:rPr>
              <a:t>, </a:t>
            </a:r>
            <a:r>
              <a:rPr lang="en-US" sz="2000" dirty="0" err="1" smtClean="0">
                <a:solidFill>
                  <a:schemeClr val="bg1"/>
                </a:solidFill>
              </a:rPr>
              <a:t>consectetuer</a:t>
            </a:r>
            <a:r>
              <a:rPr lang="en-US" sz="2000" dirty="0" smtClean="0">
                <a:solidFill>
                  <a:schemeClr val="bg1"/>
                </a:solidFill>
              </a:rPr>
              <a:t> </a:t>
            </a:r>
            <a:r>
              <a:rPr lang="en-US" sz="2000" dirty="0" err="1" smtClean="0">
                <a:solidFill>
                  <a:schemeClr val="bg1"/>
                </a:solidFill>
              </a:rPr>
              <a:t>adipiscing</a:t>
            </a:r>
            <a:r>
              <a:rPr lang="en-US" sz="2000" dirty="0" smtClean="0">
                <a:solidFill>
                  <a:schemeClr val="bg1"/>
                </a:solidFill>
              </a:rPr>
              <a:t> </a:t>
            </a:r>
            <a:r>
              <a:rPr lang="en-US" sz="2000" dirty="0" err="1" smtClean="0">
                <a:solidFill>
                  <a:schemeClr val="bg1"/>
                </a:solidFill>
              </a:rPr>
              <a:t>elit</a:t>
            </a:r>
            <a:r>
              <a:rPr lang="en-US" sz="2000" dirty="0" smtClean="0">
                <a:solidFill>
                  <a:schemeClr val="bg1"/>
                </a:solidFill>
              </a:rPr>
              <a:t>.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commodo</a:t>
            </a:r>
            <a:r>
              <a:rPr lang="en-US" sz="2000" dirty="0" smtClean="0">
                <a:solidFill>
                  <a:schemeClr val="bg1"/>
                </a:solidFill>
              </a:rPr>
              <a:t> </a:t>
            </a:r>
            <a:r>
              <a:rPr lang="en-US" sz="2000" dirty="0" err="1" smtClean="0">
                <a:solidFill>
                  <a:schemeClr val="bg1"/>
                </a:solidFill>
              </a:rPr>
              <a:t>ligula</a:t>
            </a:r>
            <a:r>
              <a:rPr lang="en-US" sz="2000" dirty="0" smtClean="0">
                <a:solidFill>
                  <a:schemeClr val="bg1"/>
                </a:solidFill>
              </a:rPr>
              <a:t> </a:t>
            </a:r>
            <a:r>
              <a:rPr lang="en-US" sz="2000" dirty="0" err="1" smtClean="0">
                <a:solidFill>
                  <a:schemeClr val="bg1"/>
                </a:solidFill>
              </a:rPr>
              <a:t>eget</a:t>
            </a:r>
            <a:r>
              <a:rPr lang="en-US" sz="2000" dirty="0" smtClean="0">
                <a:solidFill>
                  <a:schemeClr val="bg1"/>
                </a:solidFill>
              </a:rPr>
              <a:t> dolor.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massa</a:t>
            </a:r>
            <a:r>
              <a:rPr lang="en-US" sz="2000" dirty="0" smtClean="0">
                <a:solidFill>
                  <a:schemeClr val="bg1"/>
                </a:solidFill>
              </a:rPr>
              <a:t>. </a:t>
            </a:r>
            <a:r>
              <a:rPr lang="en-US" sz="2000" b="0" dirty="0" smtClean="0">
                <a:solidFill>
                  <a:schemeClr val="bg1"/>
                </a:solidFill>
              </a:rPr>
              <a:t>Cum </a:t>
            </a:r>
            <a:r>
              <a:rPr lang="en-US" sz="2000" b="0" dirty="0" err="1" smtClean="0">
                <a:solidFill>
                  <a:schemeClr val="bg1"/>
                </a:solidFill>
              </a:rPr>
              <a:t>sociis</a:t>
            </a:r>
            <a:r>
              <a:rPr lang="en-US" sz="2000" b="0" dirty="0" smtClean="0">
                <a:solidFill>
                  <a:schemeClr val="bg1"/>
                </a:solidFill>
              </a:rPr>
              <a:t> </a:t>
            </a:r>
            <a:r>
              <a:rPr lang="en-US" sz="2000" dirty="0" err="1" smtClean="0">
                <a:solidFill>
                  <a:schemeClr val="bg1"/>
                </a:solidFill>
              </a:rPr>
              <a:t>natoque</a:t>
            </a:r>
            <a:r>
              <a:rPr lang="en-US" sz="2000" dirty="0" smtClean="0">
                <a:solidFill>
                  <a:schemeClr val="bg1"/>
                </a:solidFill>
              </a:rPr>
              <a:t> </a:t>
            </a:r>
            <a:r>
              <a:rPr lang="en-US" sz="2000" dirty="0" err="1" smtClean="0">
                <a:solidFill>
                  <a:schemeClr val="bg1"/>
                </a:solidFill>
              </a:rPr>
              <a:t>penatibus</a:t>
            </a:r>
            <a:r>
              <a:rPr lang="en-US" sz="2000" dirty="0" smtClean="0">
                <a:solidFill>
                  <a:schemeClr val="bg1"/>
                </a:solidFill>
              </a:rPr>
              <a:t> et </a:t>
            </a:r>
            <a:r>
              <a:rPr lang="en-US" sz="2000" dirty="0" err="1" smtClean="0">
                <a:solidFill>
                  <a:schemeClr val="bg1"/>
                </a:solidFill>
              </a:rPr>
              <a:t>magnis</a:t>
            </a:r>
            <a:r>
              <a:rPr lang="en-US" sz="2000" dirty="0" smtClean="0">
                <a:solidFill>
                  <a:schemeClr val="bg1"/>
                </a:solidFill>
              </a:rPr>
              <a:t> </a:t>
            </a:r>
            <a:r>
              <a:rPr lang="en-US" sz="2000" dirty="0" err="1" smtClean="0">
                <a:solidFill>
                  <a:schemeClr val="bg1"/>
                </a:solidFill>
              </a:rPr>
              <a:t>dis</a:t>
            </a:r>
            <a:r>
              <a:rPr lang="en-US" sz="2000" dirty="0" smtClean="0">
                <a:solidFill>
                  <a:schemeClr val="bg1"/>
                </a:solidFill>
              </a:rPr>
              <a:t> parturient </a:t>
            </a:r>
            <a:r>
              <a:rPr lang="en-US" sz="2000" dirty="0" err="1" smtClean="0">
                <a:solidFill>
                  <a:schemeClr val="bg1"/>
                </a:solidFill>
              </a:rPr>
              <a:t>montes</a:t>
            </a:r>
            <a:r>
              <a:rPr lang="en-US" sz="2000" dirty="0" smtClean="0">
                <a:solidFill>
                  <a:schemeClr val="bg1"/>
                </a:solidFill>
              </a:rPr>
              <a:t>, </a:t>
            </a:r>
            <a:r>
              <a:rPr lang="en-US" sz="2000" dirty="0" err="1" smtClean="0">
                <a:solidFill>
                  <a:schemeClr val="bg1"/>
                </a:solidFill>
              </a:rPr>
              <a:t>nascetur</a:t>
            </a:r>
            <a:r>
              <a:rPr lang="en-US" sz="2000" dirty="0" smtClean="0">
                <a:solidFill>
                  <a:schemeClr val="bg1"/>
                </a:solidFill>
              </a:rPr>
              <a:t> </a:t>
            </a:r>
            <a:r>
              <a:rPr lang="en-US" sz="2000" dirty="0" err="1" smtClean="0">
                <a:solidFill>
                  <a:schemeClr val="bg1"/>
                </a:solidFill>
              </a:rPr>
              <a:t>ridiculus</a:t>
            </a:r>
            <a:r>
              <a:rPr lang="en-US" sz="2000" dirty="0" smtClean="0">
                <a:solidFill>
                  <a:schemeClr val="bg1"/>
                </a:solidFill>
              </a:rPr>
              <a:t> mus. </a:t>
            </a:r>
            <a:endParaRPr kumimoji="0" lang="en-US" sz="12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Right Text 3">
    <p:spTree>
      <p:nvGrpSpPr>
        <p:cNvPr id="1" name=""/>
        <p:cNvGrpSpPr/>
        <p:nvPr/>
      </p:nvGrpSpPr>
      <p:grpSpPr>
        <a:xfrm>
          <a:off x="0" y="0"/>
          <a:ext cx="0" cy="0"/>
          <a:chOff x="0" y="0"/>
          <a:chExt cx="0" cy="0"/>
        </a:xfrm>
      </p:grpSpPr>
      <p:pic>
        <p:nvPicPr>
          <p:cNvPr id="7" name="Picture 6" descr="worker.jpg"/>
          <p:cNvPicPr>
            <a:picLocks noChangeAspect="1"/>
          </p:cNvPicPr>
          <p:nvPr userDrawn="1"/>
        </p:nvPicPr>
        <p:blipFill>
          <a:blip r:embed="rId2"/>
          <a:stretch>
            <a:fillRect/>
          </a:stretch>
        </p:blipFill>
        <p:spPr>
          <a:xfrm>
            <a:off x="0" y="0"/>
            <a:ext cx="8699174" cy="6428232"/>
          </a:xfrm>
          <a:prstGeom prst="rect">
            <a:avLst/>
          </a:prstGeom>
        </p:spPr>
      </p:pic>
      <p:sp>
        <p:nvSpPr>
          <p:cNvPr id="3" name="Rectangle 2"/>
          <p:cNvSpPr/>
          <p:nvPr userDrawn="1"/>
        </p:nvSpPr>
        <p:spPr>
          <a:xfrm>
            <a:off x="2760012"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38661" y="965186"/>
            <a:ext cx="4789253" cy="2116673"/>
          </a:xfrm>
          <a:prstGeom prst="rect">
            <a:avLst/>
          </a:prstGeom>
        </p:spPr>
        <p:txBody>
          <a:bodyPr vert="horz"/>
          <a:lstStyle>
            <a:lvl1pPr algn="r">
              <a:defRPr sz="4000" b="1" baseline="0">
                <a:solidFill>
                  <a:schemeClr val="bg1"/>
                </a:solidFill>
              </a:defRPr>
            </a:lvl1pPr>
          </a:lstStyle>
          <a:p>
            <a:r>
              <a:rPr lang="en-US" dirty="0" smtClean="0"/>
              <a:t>Slide title, eight word maximum</a:t>
            </a:r>
            <a:endParaRPr lang="en-US" dirty="0"/>
          </a:p>
        </p:txBody>
      </p:sp>
      <p:sp>
        <p:nvSpPr>
          <p:cNvPr id="9" name="Text Placeholder 8"/>
          <p:cNvSpPr>
            <a:spLocks noGrp="1"/>
          </p:cNvSpPr>
          <p:nvPr>
            <p:ph type="body" sz="quarter" idx="10" hasCustomPrompt="1"/>
          </p:nvPr>
        </p:nvSpPr>
        <p:spPr>
          <a:xfrm>
            <a:off x="6538661" y="3225800"/>
            <a:ext cx="4789253" cy="2227263"/>
          </a:xfrm>
          <a:prstGeom prst="rect">
            <a:avLst/>
          </a:prstGeom>
        </p:spPr>
        <p:txBody>
          <a:bodyPr vert="horz"/>
          <a:lstStyle>
            <a:lvl1pPr algn="r">
              <a:spcBef>
                <a:spcPts val="1800"/>
              </a:spcBef>
              <a:buNone/>
              <a:defRPr kumimoji="0" lang="en-US" sz="1800" b="0" i="0" u="none" strike="noStrike" kern="1200" cap="none" spc="0" normalizeH="0" baseline="0" noProof="0" dirty="0">
                <a:ln>
                  <a:noFill/>
                </a:ln>
                <a:solidFill>
                  <a:schemeClr val="bg1"/>
                </a:solidFill>
                <a:effectLst/>
                <a:uLnTx/>
                <a:uFillTx/>
              </a:defRPr>
            </a:lvl1pPr>
            <a:lvl2pPr algn="r">
              <a:buNone/>
              <a:defRPr>
                <a:solidFill>
                  <a:srgbClr val="FFFFFF"/>
                </a:solidFill>
              </a:defRPr>
            </a:lvl2pPr>
            <a:lvl3pPr algn="r">
              <a:buNone/>
              <a:defRPr>
                <a:solidFill>
                  <a:srgbClr val="FFFFFF"/>
                </a:solidFill>
              </a:defRPr>
            </a:lvl3pPr>
            <a:lvl4pPr algn="r">
              <a:buNone/>
              <a:defRPr>
                <a:solidFill>
                  <a:srgbClr val="FFFFFF"/>
                </a:solidFill>
              </a:defRPr>
            </a:lvl4pPr>
            <a:lvl5pPr algn="r">
              <a:buNone/>
              <a:defRPr>
                <a:solidFill>
                  <a:srgbClr val="FFFFFF"/>
                </a:solidFill>
              </a:defRPr>
            </a:lvl5pPr>
          </a:lstStyle>
          <a:p>
            <a:pPr lvl="0" algn="r">
              <a:spcBef>
                <a:spcPts val="1800"/>
              </a:spcBef>
            </a:pPr>
            <a:r>
              <a:rPr lang="en-US" sz="2000" dirty="0" smtClean="0">
                <a:solidFill>
                  <a:schemeClr val="bg1"/>
                </a:solidFill>
              </a:rPr>
              <a:t>Body copy, maximum ~32 word. </a:t>
            </a:r>
            <a:r>
              <a:rPr lang="en-US" sz="2000" dirty="0" err="1" smtClean="0">
                <a:solidFill>
                  <a:schemeClr val="bg1"/>
                </a:solidFill>
              </a:rPr>
              <a:t>Lorem</a:t>
            </a:r>
            <a:r>
              <a:rPr lang="en-US" sz="2000" dirty="0" smtClean="0">
                <a:solidFill>
                  <a:schemeClr val="bg1"/>
                </a:solidFill>
              </a:rPr>
              <a:t> </a:t>
            </a:r>
            <a:r>
              <a:rPr lang="en-US" sz="2000" dirty="0" err="1" smtClean="0">
                <a:solidFill>
                  <a:schemeClr val="bg1"/>
                </a:solidFill>
              </a:rPr>
              <a:t>ipsum</a:t>
            </a:r>
            <a:r>
              <a:rPr lang="en-US" sz="2000" dirty="0" smtClean="0">
                <a:solidFill>
                  <a:schemeClr val="bg1"/>
                </a:solidFill>
              </a:rPr>
              <a:t> dolor sit </a:t>
            </a:r>
            <a:r>
              <a:rPr lang="en-US" sz="2000" dirty="0" err="1" smtClean="0">
                <a:solidFill>
                  <a:schemeClr val="bg1"/>
                </a:solidFill>
              </a:rPr>
              <a:t>amet</a:t>
            </a:r>
            <a:r>
              <a:rPr lang="en-US" sz="2000" dirty="0" smtClean="0">
                <a:solidFill>
                  <a:schemeClr val="bg1"/>
                </a:solidFill>
              </a:rPr>
              <a:t>, </a:t>
            </a:r>
            <a:r>
              <a:rPr lang="en-US" sz="2000" dirty="0" err="1" smtClean="0">
                <a:solidFill>
                  <a:schemeClr val="bg1"/>
                </a:solidFill>
              </a:rPr>
              <a:t>consectetuer</a:t>
            </a:r>
            <a:r>
              <a:rPr lang="en-US" sz="2000" dirty="0" smtClean="0">
                <a:solidFill>
                  <a:schemeClr val="bg1"/>
                </a:solidFill>
              </a:rPr>
              <a:t> </a:t>
            </a:r>
            <a:r>
              <a:rPr lang="en-US" sz="2000" dirty="0" err="1" smtClean="0">
                <a:solidFill>
                  <a:schemeClr val="bg1"/>
                </a:solidFill>
              </a:rPr>
              <a:t>adipiscing</a:t>
            </a:r>
            <a:r>
              <a:rPr lang="en-US" sz="2000" dirty="0" smtClean="0">
                <a:solidFill>
                  <a:schemeClr val="bg1"/>
                </a:solidFill>
              </a:rPr>
              <a:t> </a:t>
            </a:r>
            <a:r>
              <a:rPr lang="en-US" sz="2000" dirty="0" err="1" smtClean="0">
                <a:solidFill>
                  <a:schemeClr val="bg1"/>
                </a:solidFill>
              </a:rPr>
              <a:t>elit</a:t>
            </a:r>
            <a:r>
              <a:rPr lang="en-US" sz="2000" dirty="0" smtClean="0">
                <a:solidFill>
                  <a:schemeClr val="bg1"/>
                </a:solidFill>
              </a:rPr>
              <a:t>.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commodo</a:t>
            </a:r>
            <a:r>
              <a:rPr lang="en-US" sz="2000" dirty="0" smtClean="0">
                <a:solidFill>
                  <a:schemeClr val="bg1"/>
                </a:solidFill>
              </a:rPr>
              <a:t> </a:t>
            </a:r>
            <a:r>
              <a:rPr lang="en-US" sz="2000" dirty="0" err="1" smtClean="0">
                <a:solidFill>
                  <a:schemeClr val="bg1"/>
                </a:solidFill>
              </a:rPr>
              <a:t>ligula</a:t>
            </a:r>
            <a:r>
              <a:rPr lang="en-US" sz="2000" dirty="0" smtClean="0">
                <a:solidFill>
                  <a:schemeClr val="bg1"/>
                </a:solidFill>
              </a:rPr>
              <a:t> </a:t>
            </a:r>
            <a:r>
              <a:rPr lang="en-US" sz="2000" dirty="0" err="1" smtClean="0">
                <a:solidFill>
                  <a:schemeClr val="bg1"/>
                </a:solidFill>
              </a:rPr>
              <a:t>eget</a:t>
            </a:r>
            <a:r>
              <a:rPr lang="en-US" sz="2000" dirty="0" smtClean="0">
                <a:solidFill>
                  <a:schemeClr val="bg1"/>
                </a:solidFill>
              </a:rPr>
              <a:t> dolor.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massa</a:t>
            </a:r>
            <a:r>
              <a:rPr lang="en-US" sz="2000" dirty="0" smtClean="0">
                <a:solidFill>
                  <a:schemeClr val="bg1"/>
                </a:solidFill>
              </a:rPr>
              <a:t>. </a:t>
            </a:r>
            <a:r>
              <a:rPr lang="en-US" sz="2000" b="0" dirty="0" smtClean="0">
                <a:solidFill>
                  <a:schemeClr val="bg1"/>
                </a:solidFill>
              </a:rPr>
              <a:t>Cum </a:t>
            </a:r>
            <a:r>
              <a:rPr lang="en-US" sz="2000" b="0" dirty="0" err="1" smtClean="0">
                <a:solidFill>
                  <a:schemeClr val="bg1"/>
                </a:solidFill>
              </a:rPr>
              <a:t>sociis</a:t>
            </a:r>
            <a:r>
              <a:rPr lang="en-US" sz="2000" b="0" dirty="0" smtClean="0">
                <a:solidFill>
                  <a:schemeClr val="bg1"/>
                </a:solidFill>
              </a:rPr>
              <a:t> </a:t>
            </a:r>
            <a:r>
              <a:rPr lang="en-US" sz="2000" dirty="0" err="1" smtClean="0">
                <a:solidFill>
                  <a:schemeClr val="bg1"/>
                </a:solidFill>
              </a:rPr>
              <a:t>natoque</a:t>
            </a:r>
            <a:r>
              <a:rPr lang="en-US" sz="2000" dirty="0" smtClean="0">
                <a:solidFill>
                  <a:schemeClr val="bg1"/>
                </a:solidFill>
              </a:rPr>
              <a:t> </a:t>
            </a:r>
            <a:r>
              <a:rPr lang="en-US" sz="2000" dirty="0" err="1" smtClean="0">
                <a:solidFill>
                  <a:schemeClr val="bg1"/>
                </a:solidFill>
              </a:rPr>
              <a:t>penatibus</a:t>
            </a:r>
            <a:r>
              <a:rPr lang="en-US" sz="2000" dirty="0" smtClean="0">
                <a:solidFill>
                  <a:schemeClr val="bg1"/>
                </a:solidFill>
              </a:rPr>
              <a:t> et </a:t>
            </a:r>
            <a:r>
              <a:rPr lang="en-US" sz="2000" dirty="0" err="1" smtClean="0">
                <a:solidFill>
                  <a:schemeClr val="bg1"/>
                </a:solidFill>
              </a:rPr>
              <a:t>magnis</a:t>
            </a:r>
            <a:r>
              <a:rPr lang="en-US" sz="2000" dirty="0" smtClean="0">
                <a:solidFill>
                  <a:schemeClr val="bg1"/>
                </a:solidFill>
              </a:rPr>
              <a:t> </a:t>
            </a:r>
            <a:r>
              <a:rPr lang="en-US" sz="2000" dirty="0" err="1" smtClean="0">
                <a:solidFill>
                  <a:schemeClr val="bg1"/>
                </a:solidFill>
              </a:rPr>
              <a:t>dis</a:t>
            </a:r>
            <a:r>
              <a:rPr lang="en-US" sz="2000" dirty="0" smtClean="0">
                <a:solidFill>
                  <a:schemeClr val="bg1"/>
                </a:solidFill>
              </a:rPr>
              <a:t> parturient </a:t>
            </a:r>
            <a:r>
              <a:rPr lang="en-US" sz="2000" dirty="0" err="1" smtClean="0">
                <a:solidFill>
                  <a:schemeClr val="bg1"/>
                </a:solidFill>
              </a:rPr>
              <a:t>montes</a:t>
            </a:r>
            <a:r>
              <a:rPr lang="en-US" sz="2000" dirty="0" smtClean="0">
                <a:solidFill>
                  <a:schemeClr val="bg1"/>
                </a:solidFill>
              </a:rPr>
              <a:t>, </a:t>
            </a:r>
            <a:r>
              <a:rPr lang="en-US" sz="2000" dirty="0" err="1" smtClean="0">
                <a:solidFill>
                  <a:schemeClr val="bg1"/>
                </a:solidFill>
              </a:rPr>
              <a:t>nascetur</a:t>
            </a:r>
            <a:r>
              <a:rPr lang="en-US" sz="2000" dirty="0" smtClean="0">
                <a:solidFill>
                  <a:schemeClr val="bg1"/>
                </a:solidFill>
              </a:rPr>
              <a:t> </a:t>
            </a:r>
            <a:r>
              <a:rPr lang="en-US" sz="2000" dirty="0" err="1" smtClean="0">
                <a:solidFill>
                  <a:schemeClr val="bg1"/>
                </a:solidFill>
              </a:rPr>
              <a:t>ridiculus</a:t>
            </a:r>
            <a:r>
              <a:rPr lang="en-US" sz="2000" dirty="0" smtClean="0">
                <a:solidFill>
                  <a:schemeClr val="bg1"/>
                </a:solidFill>
              </a:rPr>
              <a:t> mus. </a:t>
            </a:r>
            <a:endParaRPr kumimoji="0" lang="en-US" sz="12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Right Text 4">
    <p:spTree>
      <p:nvGrpSpPr>
        <p:cNvPr id="1" name=""/>
        <p:cNvGrpSpPr/>
        <p:nvPr/>
      </p:nvGrpSpPr>
      <p:grpSpPr>
        <a:xfrm>
          <a:off x="0" y="0"/>
          <a:ext cx="0" cy="0"/>
          <a:chOff x="0" y="0"/>
          <a:chExt cx="0" cy="0"/>
        </a:xfrm>
      </p:grpSpPr>
      <p:pic>
        <p:nvPicPr>
          <p:cNvPr id="6" name="Picture 5" descr="cage.jpg"/>
          <p:cNvPicPr>
            <a:picLocks noChangeAspect="1"/>
          </p:cNvPicPr>
          <p:nvPr userDrawn="1"/>
        </p:nvPicPr>
        <p:blipFill>
          <a:blip r:embed="rId2"/>
          <a:stretch>
            <a:fillRect/>
          </a:stretch>
        </p:blipFill>
        <p:spPr>
          <a:xfrm>
            <a:off x="0" y="0"/>
            <a:ext cx="8699174" cy="6428232"/>
          </a:xfrm>
          <a:prstGeom prst="rect">
            <a:avLst/>
          </a:prstGeom>
        </p:spPr>
      </p:pic>
      <p:sp>
        <p:nvSpPr>
          <p:cNvPr id="3" name="Rectangle 2"/>
          <p:cNvSpPr/>
          <p:nvPr userDrawn="1"/>
        </p:nvSpPr>
        <p:spPr>
          <a:xfrm>
            <a:off x="2760012"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38661" y="965186"/>
            <a:ext cx="4789253" cy="2116673"/>
          </a:xfrm>
          <a:prstGeom prst="rect">
            <a:avLst/>
          </a:prstGeom>
        </p:spPr>
        <p:txBody>
          <a:bodyPr vert="horz"/>
          <a:lstStyle>
            <a:lvl1pPr algn="r">
              <a:defRPr sz="4000" b="1" baseline="0">
                <a:solidFill>
                  <a:schemeClr val="bg1"/>
                </a:solidFill>
              </a:defRPr>
            </a:lvl1pPr>
          </a:lstStyle>
          <a:p>
            <a:r>
              <a:rPr lang="en-US" dirty="0" smtClean="0"/>
              <a:t>Slide title, eight word maximum</a:t>
            </a:r>
            <a:endParaRPr lang="en-US" dirty="0"/>
          </a:p>
        </p:txBody>
      </p:sp>
      <p:sp>
        <p:nvSpPr>
          <p:cNvPr id="9" name="Text Placeholder 8"/>
          <p:cNvSpPr>
            <a:spLocks noGrp="1"/>
          </p:cNvSpPr>
          <p:nvPr>
            <p:ph type="body" sz="quarter" idx="10" hasCustomPrompt="1"/>
          </p:nvPr>
        </p:nvSpPr>
        <p:spPr>
          <a:xfrm>
            <a:off x="6538661" y="3225800"/>
            <a:ext cx="4789253" cy="2227263"/>
          </a:xfrm>
          <a:prstGeom prst="rect">
            <a:avLst/>
          </a:prstGeom>
        </p:spPr>
        <p:txBody>
          <a:bodyPr vert="horz"/>
          <a:lstStyle>
            <a:lvl1pPr algn="r">
              <a:spcBef>
                <a:spcPts val="1800"/>
              </a:spcBef>
              <a:buNone/>
              <a:defRPr kumimoji="0" lang="en-US" sz="1800" b="0" i="0" u="none" strike="noStrike" kern="1200" cap="none" spc="0" normalizeH="0" baseline="0" noProof="0" dirty="0">
                <a:ln>
                  <a:noFill/>
                </a:ln>
                <a:solidFill>
                  <a:schemeClr val="bg1"/>
                </a:solidFill>
                <a:effectLst/>
                <a:uLnTx/>
                <a:uFillTx/>
              </a:defRPr>
            </a:lvl1pPr>
            <a:lvl2pPr algn="r">
              <a:buNone/>
              <a:defRPr>
                <a:solidFill>
                  <a:srgbClr val="FFFFFF"/>
                </a:solidFill>
              </a:defRPr>
            </a:lvl2pPr>
            <a:lvl3pPr algn="r">
              <a:buNone/>
              <a:defRPr>
                <a:solidFill>
                  <a:srgbClr val="FFFFFF"/>
                </a:solidFill>
              </a:defRPr>
            </a:lvl3pPr>
            <a:lvl4pPr algn="r">
              <a:buNone/>
              <a:defRPr>
                <a:solidFill>
                  <a:srgbClr val="FFFFFF"/>
                </a:solidFill>
              </a:defRPr>
            </a:lvl4pPr>
            <a:lvl5pPr algn="r">
              <a:buNone/>
              <a:defRPr>
                <a:solidFill>
                  <a:srgbClr val="FFFFFF"/>
                </a:solidFill>
              </a:defRPr>
            </a:lvl5pPr>
          </a:lstStyle>
          <a:p>
            <a:pPr lvl="0" algn="r">
              <a:spcBef>
                <a:spcPts val="1800"/>
              </a:spcBef>
            </a:pPr>
            <a:r>
              <a:rPr lang="en-US" sz="2000" dirty="0" smtClean="0">
                <a:solidFill>
                  <a:schemeClr val="bg1"/>
                </a:solidFill>
              </a:rPr>
              <a:t>Body copy, maximum ~32 word. </a:t>
            </a:r>
            <a:r>
              <a:rPr lang="en-US" sz="2000" dirty="0" err="1" smtClean="0">
                <a:solidFill>
                  <a:schemeClr val="bg1"/>
                </a:solidFill>
              </a:rPr>
              <a:t>Lorem</a:t>
            </a:r>
            <a:r>
              <a:rPr lang="en-US" sz="2000" dirty="0" smtClean="0">
                <a:solidFill>
                  <a:schemeClr val="bg1"/>
                </a:solidFill>
              </a:rPr>
              <a:t> </a:t>
            </a:r>
            <a:r>
              <a:rPr lang="en-US" sz="2000" dirty="0" err="1" smtClean="0">
                <a:solidFill>
                  <a:schemeClr val="bg1"/>
                </a:solidFill>
              </a:rPr>
              <a:t>ipsum</a:t>
            </a:r>
            <a:r>
              <a:rPr lang="en-US" sz="2000" dirty="0" smtClean="0">
                <a:solidFill>
                  <a:schemeClr val="bg1"/>
                </a:solidFill>
              </a:rPr>
              <a:t> dolor sit </a:t>
            </a:r>
            <a:r>
              <a:rPr lang="en-US" sz="2000" dirty="0" err="1" smtClean="0">
                <a:solidFill>
                  <a:schemeClr val="bg1"/>
                </a:solidFill>
              </a:rPr>
              <a:t>amet</a:t>
            </a:r>
            <a:r>
              <a:rPr lang="en-US" sz="2000" dirty="0" smtClean="0">
                <a:solidFill>
                  <a:schemeClr val="bg1"/>
                </a:solidFill>
              </a:rPr>
              <a:t>, </a:t>
            </a:r>
            <a:r>
              <a:rPr lang="en-US" sz="2000" dirty="0" err="1" smtClean="0">
                <a:solidFill>
                  <a:schemeClr val="bg1"/>
                </a:solidFill>
              </a:rPr>
              <a:t>consectetuer</a:t>
            </a:r>
            <a:r>
              <a:rPr lang="en-US" sz="2000" dirty="0" smtClean="0">
                <a:solidFill>
                  <a:schemeClr val="bg1"/>
                </a:solidFill>
              </a:rPr>
              <a:t> </a:t>
            </a:r>
            <a:r>
              <a:rPr lang="en-US" sz="2000" dirty="0" err="1" smtClean="0">
                <a:solidFill>
                  <a:schemeClr val="bg1"/>
                </a:solidFill>
              </a:rPr>
              <a:t>adipiscing</a:t>
            </a:r>
            <a:r>
              <a:rPr lang="en-US" sz="2000" dirty="0" smtClean="0">
                <a:solidFill>
                  <a:schemeClr val="bg1"/>
                </a:solidFill>
              </a:rPr>
              <a:t> </a:t>
            </a:r>
            <a:r>
              <a:rPr lang="en-US" sz="2000" dirty="0" err="1" smtClean="0">
                <a:solidFill>
                  <a:schemeClr val="bg1"/>
                </a:solidFill>
              </a:rPr>
              <a:t>elit</a:t>
            </a:r>
            <a:r>
              <a:rPr lang="en-US" sz="2000" dirty="0" smtClean="0">
                <a:solidFill>
                  <a:schemeClr val="bg1"/>
                </a:solidFill>
              </a:rPr>
              <a:t>.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commodo</a:t>
            </a:r>
            <a:r>
              <a:rPr lang="en-US" sz="2000" dirty="0" smtClean="0">
                <a:solidFill>
                  <a:schemeClr val="bg1"/>
                </a:solidFill>
              </a:rPr>
              <a:t> </a:t>
            </a:r>
            <a:r>
              <a:rPr lang="en-US" sz="2000" dirty="0" err="1" smtClean="0">
                <a:solidFill>
                  <a:schemeClr val="bg1"/>
                </a:solidFill>
              </a:rPr>
              <a:t>ligula</a:t>
            </a:r>
            <a:r>
              <a:rPr lang="en-US" sz="2000" dirty="0" smtClean="0">
                <a:solidFill>
                  <a:schemeClr val="bg1"/>
                </a:solidFill>
              </a:rPr>
              <a:t> </a:t>
            </a:r>
            <a:r>
              <a:rPr lang="en-US" sz="2000" dirty="0" err="1" smtClean="0">
                <a:solidFill>
                  <a:schemeClr val="bg1"/>
                </a:solidFill>
              </a:rPr>
              <a:t>eget</a:t>
            </a:r>
            <a:r>
              <a:rPr lang="en-US" sz="2000" dirty="0" smtClean="0">
                <a:solidFill>
                  <a:schemeClr val="bg1"/>
                </a:solidFill>
              </a:rPr>
              <a:t> dolor. </a:t>
            </a:r>
            <a:r>
              <a:rPr lang="en-US" sz="2000" dirty="0" err="1" smtClean="0">
                <a:solidFill>
                  <a:schemeClr val="bg1"/>
                </a:solidFill>
              </a:rPr>
              <a:t>Aenean</a:t>
            </a:r>
            <a:r>
              <a:rPr lang="en-US" sz="2000" dirty="0" smtClean="0">
                <a:solidFill>
                  <a:schemeClr val="bg1"/>
                </a:solidFill>
              </a:rPr>
              <a:t> </a:t>
            </a:r>
            <a:r>
              <a:rPr lang="en-US" sz="2000" dirty="0" err="1" smtClean="0">
                <a:solidFill>
                  <a:schemeClr val="bg1"/>
                </a:solidFill>
              </a:rPr>
              <a:t>massa</a:t>
            </a:r>
            <a:r>
              <a:rPr lang="en-US" sz="2000" dirty="0" smtClean="0">
                <a:solidFill>
                  <a:schemeClr val="bg1"/>
                </a:solidFill>
              </a:rPr>
              <a:t>. </a:t>
            </a:r>
            <a:r>
              <a:rPr lang="en-US" sz="2000" b="0" dirty="0" smtClean="0">
                <a:solidFill>
                  <a:schemeClr val="bg1"/>
                </a:solidFill>
              </a:rPr>
              <a:t>Cum </a:t>
            </a:r>
            <a:r>
              <a:rPr lang="en-US" sz="2000" b="0" dirty="0" err="1" smtClean="0">
                <a:solidFill>
                  <a:schemeClr val="bg1"/>
                </a:solidFill>
              </a:rPr>
              <a:t>sociis</a:t>
            </a:r>
            <a:r>
              <a:rPr lang="en-US" sz="2000" b="0" dirty="0" smtClean="0">
                <a:solidFill>
                  <a:schemeClr val="bg1"/>
                </a:solidFill>
              </a:rPr>
              <a:t> </a:t>
            </a:r>
            <a:r>
              <a:rPr lang="en-US" sz="2000" dirty="0" err="1" smtClean="0">
                <a:solidFill>
                  <a:schemeClr val="bg1"/>
                </a:solidFill>
              </a:rPr>
              <a:t>natoque</a:t>
            </a:r>
            <a:r>
              <a:rPr lang="en-US" sz="2000" dirty="0" smtClean="0">
                <a:solidFill>
                  <a:schemeClr val="bg1"/>
                </a:solidFill>
              </a:rPr>
              <a:t> </a:t>
            </a:r>
            <a:r>
              <a:rPr lang="en-US" sz="2000" dirty="0" err="1" smtClean="0">
                <a:solidFill>
                  <a:schemeClr val="bg1"/>
                </a:solidFill>
              </a:rPr>
              <a:t>penatibus</a:t>
            </a:r>
            <a:r>
              <a:rPr lang="en-US" sz="2000" dirty="0" smtClean="0">
                <a:solidFill>
                  <a:schemeClr val="bg1"/>
                </a:solidFill>
              </a:rPr>
              <a:t> et </a:t>
            </a:r>
            <a:r>
              <a:rPr lang="en-US" sz="2000" dirty="0" err="1" smtClean="0">
                <a:solidFill>
                  <a:schemeClr val="bg1"/>
                </a:solidFill>
              </a:rPr>
              <a:t>magnis</a:t>
            </a:r>
            <a:r>
              <a:rPr lang="en-US" sz="2000" dirty="0" smtClean="0">
                <a:solidFill>
                  <a:schemeClr val="bg1"/>
                </a:solidFill>
              </a:rPr>
              <a:t> </a:t>
            </a:r>
            <a:r>
              <a:rPr lang="en-US" sz="2000" dirty="0" err="1" smtClean="0">
                <a:solidFill>
                  <a:schemeClr val="bg1"/>
                </a:solidFill>
              </a:rPr>
              <a:t>dis</a:t>
            </a:r>
            <a:r>
              <a:rPr lang="en-US" sz="2000" dirty="0" smtClean="0">
                <a:solidFill>
                  <a:schemeClr val="bg1"/>
                </a:solidFill>
              </a:rPr>
              <a:t> parturient </a:t>
            </a:r>
            <a:r>
              <a:rPr lang="en-US" sz="2000" dirty="0" err="1" smtClean="0">
                <a:solidFill>
                  <a:schemeClr val="bg1"/>
                </a:solidFill>
              </a:rPr>
              <a:t>montes</a:t>
            </a:r>
            <a:r>
              <a:rPr lang="en-US" sz="2000" dirty="0" smtClean="0">
                <a:solidFill>
                  <a:schemeClr val="bg1"/>
                </a:solidFill>
              </a:rPr>
              <a:t>, </a:t>
            </a:r>
            <a:r>
              <a:rPr lang="en-US" sz="2000" dirty="0" err="1" smtClean="0">
                <a:solidFill>
                  <a:schemeClr val="bg1"/>
                </a:solidFill>
              </a:rPr>
              <a:t>nascetur</a:t>
            </a:r>
            <a:r>
              <a:rPr lang="en-US" sz="2000" dirty="0" smtClean="0">
                <a:solidFill>
                  <a:schemeClr val="bg1"/>
                </a:solidFill>
              </a:rPr>
              <a:t> </a:t>
            </a:r>
            <a:r>
              <a:rPr lang="en-US" sz="2000" dirty="0" err="1" smtClean="0">
                <a:solidFill>
                  <a:schemeClr val="bg1"/>
                </a:solidFill>
              </a:rPr>
              <a:t>ridiculus</a:t>
            </a:r>
            <a:r>
              <a:rPr lang="en-US" sz="2000" dirty="0" smtClean="0">
                <a:solidFill>
                  <a:schemeClr val="bg1"/>
                </a:solidFill>
              </a:rPr>
              <a:t> mus. </a:t>
            </a:r>
            <a:endParaRPr kumimoji="0" lang="en-US" sz="12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Image Left Text 1">
    <p:spTree>
      <p:nvGrpSpPr>
        <p:cNvPr id="1" name=""/>
        <p:cNvGrpSpPr/>
        <p:nvPr/>
      </p:nvGrpSpPr>
      <p:grpSpPr>
        <a:xfrm>
          <a:off x="0" y="0"/>
          <a:ext cx="0" cy="0"/>
          <a:chOff x="0" y="0"/>
          <a:chExt cx="0" cy="0"/>
        </a:xfrm>
      </p:grpSpPr>
      <p:pic>
        <p:nvPicPr>
          <p:cNvPr id="6" name="Picture 5" descr="lights-wire.jpg"/>
          <p:cNvPicPr>
            <a:picLocks noChangeAspect="1"/>
          </p:cNvPicPr>
          <p:nvPr userDrawn="1"/>
        </p:nvPicPr>
        <p:blipFill>
          <a:blip r:embed="rId2"/>
          <a:stretch>
            <a:fillRect/>
          </a:stretch>
        </p:blipFill>
        <p:spPr>
          <a:xfrm>
            <a:off x="3462664" y="0"/>
            <a:ext cx="8699174" cy="6428232"/>
          </a:xfrm>
          <a:prstGeom prst="rect">
            <a:avLst/>
          </a:prstGeom>
        </p:spPr>
      </p:pic>
      <p:sp>
        <p:nvSpPr>
          <p:cNvPr id="3" name="Rectangle 2"/>
          <p:cNvSpPr/>
          <p:nvPr userDrawn="1"/>
        </p:nvSpPr>
        <p:spPr>
          <a:xfrm rot="10800000">
            <a:off x="0"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9243" y="965186"/>
            <a:ext cx="4789253" cy="2116673"/>
          </a:xfrm>
          <a:prstGeom prst="rect">
            <a:avLst/>
          </a:prstGeom>
        </p:spPr>
        <p:txBody>
          <a:bodyPr vert="horz"/>
          <a:lstStyle>
            <a:lvl1pPr algn="l">
              <a:defRPr sz="4000" b="1" baseline="0">
                <a:solidFill>
                  <a:schemeClr val="bg1"/>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739783" y="3225800"/>
            <a:ext cx="4789488" cy="2252662"/>
          </a:xfrm>
          <a:prstGeom prst="rect">
            <a:avLst/>
          </a:prstGeom>
        </p:spPr>
        <p:txBody>
          <a:bodyPr vert="horz"/>
          <a:lstStyle>
            <a:lvl1pPr marL="0" indent="0">
              <a:buNone/>
              <a:defRPr sz="2000" baseline="0">
                <a:solidFill>
                  <a:srgbClr val="FFFFFF"/>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age Left Text 2">
    <p:spTree>
      <p:nvGrpSpPr>
        <p:cNvPr id="1" name=""/>
        <p:cNvGrpSpPr/>
        <p:nvPr/>
      </p:nvGrpSpPr>
      <p:grpSpPr>
        <a:xfrm>
          <a:off x="0" y="0"/>
          <a:ext cx="0" cy="0"/>
          <a:chOff x="0" y="0"/>
          <a:chExt cx="0" cy="0"/>
        </a:xfrm>
      </p:grpSpPr>
      <p:pic>
        <p:nvPicPr>
          <p:cNvPr id="7" name="Picture 6" descr="meeting-room.jpg"/>
          <p:cNvPicPr>
            <a:picLocks noChangeAspect="1"/>
          </p:cNvPicPr>
          <p:nvPr userDrawn="1"/>
        </p:nvPicPr>
        <p:blipFill>
          <a:blip r:embed="rId2"/>
          <a:stretch>
            <a:fillRect/>
          </a:stretch>
        </p:blipFill>
        <p:spPr>
          <a:xfrm>
            <a:off x="3462664" y="0"/>
            <a:ext cx="8699174" cy="6428232"/>
          </a:xfrm>
          <a:prstGeom prst="rect">
            <a:avLst/>
          </a:prstGeom>
        </p:spPr>
      </p:pic>
      <p:sp>
        <p:nvSpPr>
          <p:cNvPr id="3" name="Rectangle 2"/>
          <p:cNvSpPr/>
          <p:nvPr userDrawn="1"/>
        </p:nvSpPr>
        <p:spPr>
          <a:xfrm rot="10800000">
            <a:off x="0"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9243" y="965186"/>
            <a:ext cx="4789253" cy="2116673"/>
          </a:xfrm>
          <a:prstGeom prst="rect">
            <a:avLst/>
          </a:prstGeom>
        </p:spPr>
        <p:txBody>
          <a:bodyPr vert="horz"/>
          <a:lstStyle>
            <a:lvl1pPr algn="l">
              <a:defRPr sz="4000" b="1" baseline="0">
                <a:solidFill>
                  <a:schemeClr val="bg1"/>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739783" y="3225800"/>
            <a:ext cx="4789488" cy="2252662"/>
          </a:xfrm>
          <a:prstGeom prst="rect">
            <a:avLst/>
          </a:prstGeom>
        </p:spPr>
        <p:txBody>
          <a:bodyPr vert="horz"/>
          <a:lstStyle>
            <a:lvl1pPr marL="0" indent="0">
              <a:buNone/>
              <a:defRPr sz="2000" baseline="0">
                <a:solidFill>
                  <a:srgbClr val="FFFFFF"/>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age Left Text 3">
    <p:spTree>
      <p:nvGrpSpPr>
        <p:cNvPr id="1" name=""/>
        <p:cNvGrpSpPr/>
        <p:nvPr/>
      </p:nvGrpSpPr>
      <p:grpSpPr>
        <a:xfrm>
          <a:off x="0" y="0"/>
          <a:ext cx="0" cy="0"/>
          <a:chOff x="0" y="0"/>
          <a:chExt cx="0" cy="0"/>
        </a:xfrm>
      </p:grpSpPr>
      <p:pic>
        <p:nvPicPr>
          <p:cNvPr id="6" name="Picture 5" descr="big-room.jpg"/>
          <p:cNvPicPr>
            <a:picLocks noChangeAspect="1"/>
          </p:cNvPicPr>
          <p:nvPr userDrawn="1"/>
        </p:nvPicPr>
        <p:blipFill>
          <a:blip r:embed="rId2"/>
          <a:stretch>
            <a:fillRect/>
          </a:stretch>
        </p:blipFill>
        <p:spPr>
          <a:xfrm>
            <a:off x="3462664" y="0"/>
            <a:ext cx="8699174" cy="6428232"/>
          </a:xfrm>
          <a:prstGeom prst="rect">
            <a:avLst/>
          </a:prstGeom>
        </p:spPr>
      </p:pic>
      <p:sp>
        <p:nvSpPr>
          <p:cNvPr id="3" name="Rectangle 2"/>
          <p:cNvSpPr/>
          <p:nvPr userDrawn="1"/>
        </p:nvSpPr>
        <p:spPr>
          <a:xfrm rot="10800000">
            <a:off x="0"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9243" y="965186"/>
            <a:ext cx="4789253" cy="2116673"/>
          </a:xfrm>
          <a:prstGeom prst="rect">
            <a:avLst/>
          </a:prstGeom>
        </p:spPr>
        <p:txBody>
          <a:bodyPr vert="horz"/>
          <a:lstStyle>
            <a:lvl1pPr algn="l">
              <a:defRPr sz="4000" b="1" baseline="0">
                <a:solidFill>
                  <a:schemeClr val="bg1"/>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739783" y="3225800"/>
            <a:ext cx="4789488" cy="2252662"/>
          </a:xfrm>
          <a:prstGeom prst="rect">
            <a:avLst/>
          </a:prstGeom>
        </p:spPr>
        <p:txBody>
          <a:bodyPr vert="horz"/>
          <a:lstStyle>
            <a:lvl1pPr marL="0" indent="0">
              <a:buNone/>
              <a:defRPr sz="2000" baseline="0">
                <a:solidFill>
                  <a:srgbClr val="FFFFFF"/>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Left Text 4">
    <p:spTree>
      <p:nvGrpSpPr>
        <p:cNvPr id="1" name=""/>
        <p:cNvGrpSpPr/>
        <p:nvPr/>
      </p:nvGrpSpPr>
      <p:grpSpPr>
        <a:xfrm>
          <a:off x="0" y="0"/>
          <a:ext cx="0" cy="0"/>
          <a:chOff x="0" y="0"/>
          <a:chExt cx="0" cy="0"/>
        </a:xfrm>
      </p:grpSpPr>
      <p:pic>
        <p:nvPicPr>
          <p:cNvPr id="6" name="Picture 5" descr="wires-and-power.jpg"/>
          <p:cNvPicPr>
            <a:picLocks noChangeAspect="1"/>
          </p:cNvPicPr>
          <p:nvPr userDrawn="1"/>
        </p:nvPicPr>
        <p:blipFill>
          <a:blip r:embed="rId2"/>
          <a:stretch>
            <a:fillRect/>
          </a:stretch>
        </p:blipFill>
        <p:spPr>
          <a:xfrm>
            <a:off x="3462664" y="0"/>
            <a:ext cx="8699174" cy="6428232"/>
          </a:xfrm>
          <a:prstGeom prst="rect">
            <a:avLst/>
          </a:prstGeom>
        </p:spPr>
      </p:pic>
      <p:sp>
        <p:nvSpPr>
          <p:cNvPr id="3" name="Rectangle 2"/>
          <p:cNvSpPr/>
          <p:nvPr userDrawn="1"/>
        </p:nvSpPr>
        <p:spPr>
          <a:xfrm rot="10800000">
            <a:off x="0" y="0"/>
            <a:ext cx="9401826" cy="6428232"/>
          </a:xfrm>
          <a:prstGeom prst="rect">
            <a:avLst/>
          </a:prstGeom>
          <a:gradFill>
            <a:gsLst>
              <a:gs pos="0">
                <a:schemeClr val="tx1">
                  <a:alpha val="0"/>
                </a:schemeClr>
              </a:gs>
              <a:gs pos="61000">
                <a:schemeClr val="tx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9243" y="965186"/>
            <a:ext cx="4789253" cy="2116673"/>
          </a:xfrm>
          <a:prstGeom prst="rect">
            <a:avLst/>
          </a:prstGeom>
        </p:spPr>
        <p:txBody>
          <a:bodyPr vert="horz"/>
          <a:lstStyle>
            <a:lvl1pPr algn="l">
              <a:defRPr sz="4000" b="1" baseline="0">
                <a:solidFill>
                  <a:schemeClr val="bg1"/>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739783" y="3225800"/>
            <a:ext cx="4789488" cy="2252662"/>
          </a:xfrm>
          <a:prstGeom prst="rect">
            <a:avLst/>
          </a:prstGeom>
        </p:spPr>
        <p:txBody>
          <a:bodyPr vert="horz"/>
          <a:lstStyle>
            <a:lvl1pPr marL="0" indent="0">
              <a:buNone/>
              <a:defRPr sz="2000" baseline="0">
                <a:solidFill>
                  <a:srgbClr val="FFFFFF"/>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a:t>
            </a:r>
            <a:r>
              <a:rPr lang="en-US" dirty="0" err="1" smtClean="0"/>
              <a:t>ridiculus</a:t>
            </a:r>
            <a:r>
              <a:rPr lang="en-US" dirty="0" smtClean="0"/>
              <a:t> mus.</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Text 1">
    <p:spTree>
      <p:nvGrpSpPr>
        <p:cNvPr id="1" name=""/>
        <p:cNvGrpSpPr/>
        <p:nvPr/>
      </p:nvGrpSpPr>
      <p:grpSpPr>
        <a:xfrm>
          <a:off x="0" y="0"/>
          <a:ext cx="0" cy="0"/>
          <a:chOff x="0" y="0"/>
          <a:chExt cx="0" cy="0"/>
        </a:xfrm>
      </p:grpSpPr>
      <p:pic>
        <p:nvPicPr>
          <p:cNvPr id="6" name="Picture 5" descr="lights-wire.jpg"/>
          <p:cNvPicPr>
            <a:picLocks noChangeAspect="1"/>
          </p:cNvPicPr>
          <p:nvPr userDrawn="1"/>
        </p:nvPicPr>
        <p:blipFill>
          <a:blip r:embed="rId2"/>
          <a:srcRect l="11116" r="18695"/>
          <a:stretch>
            <a:fillRect/>
          </a:stretch>
        </p:blipFill>
        <p:spPr>
          <a:xfrm>
            <a:off x="6055810" y="0"/>
            <a:ext cx="6106028" cy="6428232"/>
          </a:xfrm>
          <a:prstGeom prst="rect">
            <a:avLst/>
          </a:prstGeom>
        </p:spPr>
      </p:pic>
      <p:sp>
        <p:nvSpPr>
          <p:cNvPr id="2" name="Title 1"/>
          <p:cNvSpPr>
            <a:spLocks noGrp="1"/>
          </p:cNvSpPr>
          <p:nvPr>
            <p:ph type="title" hasCustomPrompt="1"/>
          </p:nvPr>
        </p:nvSpPr>
        <p:spPr>
          <a:xfrm>
            <a:off x="646117"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46657"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7"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46657"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pic>
        <p:nvPicPr>
          <p:cNvPr id="5" name="Picture 4" descr="meeting-room.jpg"/>
          <p:cNvPicPr>
            <a:picLocks noChangeAspect="1"/>
          </p:cNvPicPr>
          <p:nvPr userDrawn="1"/>
        </p:nvPicPr>
        <p:blipFill>
          <a:blip r:embed="rId2"/>
          <a:srcRect l="15158" r="14653"/>
          <a:stretch>
            <a:fillRect/>
          </a:stretch>
        </p:blipFill>
        <p:spPr>
          <a:xfrm>
            <a:off x="6055872" y="0"/>
            <a:ext cx="6105966" cy="642823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Right Tex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7"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46657"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pic>
        <p:nvPicPr>
          <p:cNvPr id="7" name="Picture 6" descr="side-background-racks.jpg"/>
          <p:cNvPicPr>
            <a:picLocks noChangeAspect="1"/>
          </p:cNvPicPr>
          <p:nvPr userDrawn="1"/>
        </p:nvPicPr>
        <p:blipFill>
          <a:blip r:embed="rId2"/>
          <a:stretch>
            <a:fillRect/>
          </a:stretch>
        </p:blipFill>
        <p:spPr>
          <a:xfrm>
            <a:off x="6056541" y="0"/>
            <a:ext cx="6105297" cy="64282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in Text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253" y="232303"/>
            <a:ext cx="11522632"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8" name="Text Placeholder 7"/>
          <p:cNvSpPr>
            <a:spLocks noGrp="1"/>
          </p:cNvSpPr>
          <p:nvPr>
            <p:ph type="body" sz="quarter" idx="11"/>
          </p:nvPr>
        </p:nvSpPr>
        <p:spPr>
          <a:xfrm>
            <a:off x="313253" y="1363133"/>
            <a:ext cx="11522632" cy="4876800"/>
          </a:xfrm>
          <a:prstGeom prst="rect">
            <a:avLst/>
          </a:prstGeom>
        </p:spPr>
        <p:txBody>
          <a:bodyPr vert="horz"/>
          <a:lstStyle>
            <a:lvl1pPr>
              <a:spcBef>
                <a:spcPts val="1000"/>
              </a:spcBef>
              <a:buNone/>
              <a:defRPr sz="2800" b="1">
                <a:solidFill>
                  <a:schemeClr val="accent5"/>
                </a:solidFill>
              </a:defRPr>
            </a:lvl1pPr>
            <a:lvl2pPr marL="228600" indent="-228600">
              <a:spcBef>
                <a:spcPts val="400"/>
              </a:spcBef>
              <a:buFont typeface="Arial"/>
              <a:buChar char="•"/>
              <a:defRPr sz="2400"/>
            </a:lvl2pPr>
            <a:lvl3pPr marL="457200" indent="-228600">
              <a:buFont typeface="Lucida Grande"/>
              <a:buChar char="-"/>
              <a:defRPr sz="2000"/>
            </a:lvl3pPr>
            <a:lvl4pPr>
              <a:buNone/>
              <a:defRPr/>
            </a:lvl4pPr>
            <a:lvl5pPr>
              <a:buNone/>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0" name="Text Placeholder 9"/>
          <p:cNvSpPr>
            <a:spLocks noGrp="1"/>
          </p:cNvSpPr>
          <p:nvPr>
            <p:ph type="body" sz="quarter" idx="12" hasCustomPrompt="1"/>
          </p:nvPr>
        </p:nvSpPr>
        <p:spPr>
          <a:xfrm>
            <a:off x="312738" y="745064"/>
            <a:ext cx="1152366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spTree>
    <p:extLst>
      <p:ext uri="{BB962C8B-B14F-4D97-AF65-F5344CB8AC3E}">
        <p14:creationId xmlns:p14="http://schemas.microsoft.com/office/powerpoint/2010/main" val="1952772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Left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385"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733925"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pic>
        <p:nvPicPr>
          <p:cNvPr id="5" name="Picture 4" descr="cage.jpg"/>
          <p:cNvPicPr>
            <a:picLocks noChangeAspect="1"/>
          </p:cNvPicPr>
          <p:nvPr userDrawn="1"/>
        </p:nvPicPr>
        <p:blipFill>
          <a:blip r:embed="rId2"/>
          <a:srcRect l="10105" r="19705"/>
          <a:stretch>
            <a:fillRect/>
          </a:stretch>
        </p:blipFill>
        <p:spPr>
          <a:xfrm>
            <a:off x="0" y="0"/>
            <a:ext cx="6105889" cy="6428232"/>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Left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385"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733925"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pic>
        <p:nvPicPr>
          <p:cNvPr id="6" name="Picture 5" descr="wires-and-cages.jpg"/>
          <p:cNvPicPr>
            <a:picLocks noChangeAspect="1"/>
          </p:cNvPicPr>
          <p:nvPr userDrawn="1"/>
        </p:nvPicPr>
        <p:blipFill>
          <a:blip r:embed="rId2"/>
          <a:srcRect l="10105" r="19705"/>
          <a:stretch>
            <a:fillRect/>
          </a:stretch>
        </p:blipFill>
        <p:spPr>
          <a:xfrm>
            <a:off x="0" y="0"/>
            <a:ext cx="6105889" cy="642823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Left Tex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385"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733925"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pic>
        <p:nvPicPr>
          <p:cNvPr id="5" name="Picture 4" descr="wires.jpg"/>
          <p:cNvPicPr>
            <a:picLocks noChangeAspect="1"/>
          </p:cNvPicPr>
          <p:nvPr userDrawn="1"/>
        </p:nvPicPr>
        <p:blipFill>
          <a:blip r:embed="rId2"/>
          <a:srcRect l="20211" r="9600"/>
          <a:stretch>
            <a:fillRect/>
          </a:stretch>
        </p:blipFill>
        <p:spPr>
          <a:xfrm>
            <a:off x="0" y="0"/>
            <a:ext cx="6105877" cy="6428232"/>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Right Tex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7"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46657"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sp>
        <p:nvSpPr>
          <p:cNvPr id="6" name="Chart Placeholder 5"/>
          <p:cNvSpPr>
            <a:spLocks noGrp="1"/>
          </p:cNvSpPr>
          <p:nvPr>
            <p:ph type="chart" sz="quarter" idx="13" hasCustomPrompt="1"/>
          </p:nvPr>
        </p:nvSpPr>
        <p:spPr>
          <a:xfrm>
            <a:off x="6111875" y="965200"/>
            <a:ext cx="5554663" cy="4513263"/>
          </a:xfrm>
          <a:prstGeom prst="rect">
            <a:avLst/>
          </a:prstGeom>
        </p:spPr>
        <p:txBody>
          <a:bodyPr vert="horz" anchor="ctr"/>
          <a:lstStyle>
            <a:lvl1pPr marL="0" indent="0" algn="ctr">
              <a:buNone/>
              <a:defRPr b="1">
                <a:solidFill>
                  <a:srgbClr val="FF0000"/>
                </a:solidFill>
              </a:defRPr>
            </a:lvl1pPr>
          </a:lstStyle>
          <a:p>
            <a:pPr lvl="0"/>
            <a:r>
              <a:rPr lang="en-US" dirty="0" smtClean="0"/>
              <a:t>Insert Chart, Table or Illustration</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Left Tex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385" y="965186"/>
            <a:ext cx="4789253" cy="2116673"/>
          </a:xfrm>
          <a:prstGeom prst="rect">
            <a:avLst/>
          </a:prstGeom>
        </p:spPr>
        <p:txBody>
          <a:bodyPr vert="horz"/>
          <a:lstStyle>
            <a:lvl1pPr algn="ctr">
              <a:defRPr sz="4000" b="1" baseline="0">
                <a:solidFill>
                  <a:schemeClr val="accent5"/>
                </a:solidFill>
              </a:defRPr>
            </a:lvl1pPr>
          </a:lstStyle>
          <a:p>
            <a:r>
              <a:rPr lang="en-US" dirty="0" smtClean="0"/>
              <a:t>Slide title, eight word maximum</a:t>
            </a:r>
            <a:endParaRPr lang="en-US" dirty="0"/>
          </a:p>
        </p:txBody>
      </p:sp>
      <p:sp>
        <p:nvSpPr>
          <p:cNvPr id="11" name="Text Placeholder 10"/>
          <p:cNvSpPr>
            <a:spLocks noGrp="1"/>
          </p:cNvSpPr>
          <p:nvPr>
            <p:ph type="body" sz="quarter" idx="12" hasCustomPrompt="1"/>
          </p:nvPr>
        </p:nvSpPr>
        <p:spPr>
          <a:xfrm>
            <a:off x="6733925" y="3225800"/>
            <a:ext cx="4789488" cy="2252662"/>
          </a:xfrm>
          <a:prstGeom prst="rect">
            <a:avLst/>
          </a:prstGeom>
        </p:spPr>
        <p:txBody>
          <a:bodyPr vert="horz"/>
          <a:lstStyle>
            <a:lvl1pPr marL="0" indent="0" algn="ctr">
              <a:buNone/>
              <a:defRPr sz="2000" baseline="0">
                <a:solidFill>
                  <a:schemeClr val="tx1"/>
                </a:solidFill>
              </a:defRPr>
            </a:lvl1pPr>
          </a:lstStyle>
          <a:p>
            <a:pPr lvl="0"/>
            <a:r>
              <a:rPr lang="en-US" dirty="0" smtClean="0"/>
              <a:t>Body copy, maximum ~32 word.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commodo</a:t>
            </a:r>
            <a:r>
              <a:rPr lang="en-US" dirty="0" smtClean="0"/>
              <a:t> </a:t>
            </a:r>
            <a:r>
              <a:rPr lang="en-US" dirty="0" err="1" smtClean="0"/>
              <a:t>ligula</a:t>
            </a:r>
            <a:r>
              <a:rPr lang="en-US" dirty="0" smtClean="0"/>
              <a:t> </a:t>
            </a:r>
            <a:r>
              <a:rPr lang="en-US" dirty="0" err="1" smtClean="0"/>
              <a:t>eget</a:t>
            </a:r>
            <a:r>
              <a:rPr lang="en-US" dirty="0" smtClean="0"/>
              <a:t> dolor. </a:t>
            </a:r>
            <a:r>
              <a:rPr lang="en-US" dirty="0" err="1" smtClean="0"/>
              <a:t>Aenean</a:t>
            </a:r>
            <a:r>
              <a:rPr lang="en-US" dirty="0" smtClean="0"/>
              <a:t> </a:t>
            </a:r>
            <a:r>
              <a:rPr lang="en-US" dirty="0" err="1" smtClean="0"/>
              <a:t>massa</a:t>
            </a:r>
            <a:r>
              <a:rPr lang="en-US" dirty="0" smtClean="0"/>
              <a:t>. Cum </a:t>
            </a:r>
            <a:r>
              <a:rPr lang="en-US" dirty="0" err="1" smtClean="0"/>
              <a:t>sociis</a:t>
            </a:r>
            <a:r>
              <a:rPr lang="en-US" dirty="0" smtClean="0"/>
              <a:t> </a:t>
            </a:r>
            <a:r>
              <a:rPr lang="en-US" dirty="0" err="1" smtClean="0"/>
              <a:t>natoque</a:t>
            </a:r>
            <a:r>
              <a:rPr lang="en-US" dirty="0" smtClean="0"/>
              <a:t> </a:t>
            </a:r>
            <a:r>
              <a:rPr lang="en-US" dirty="0" err="1" smtClean="0"/>
              <a:t>penatibus</a:t>
            </a:r>
            <a:r>
              <a:rPr lang="en-US" dirty="0" smtClean="0"/>
              <a:t> et </a:t>
            </a:r>
            <a:r>
              <a:rPr lang="en-US" dirty="0" err="1" smtClean="0"/>
              <a:t>magnis</a:t>
            </a:r>
            <a:r>
              <a:rPr lang="en-US" dirty="0" smtClean="0"/>
              <a:t> </a:t>
            </a:r>
            <a:r>
              <a:rPr lang="en-US" dirty="0" err="1" smtClean="0"/>
              <a:t>dis</a:t>
            </a:r>
            <a:r>
              <a:rPr lang="en-US" dirty="0" smtClean="0"/>
              <a:t> parturient </a:t>
            </a:r>
            <a:r>
              <a:rPr lang="en-US" dirty="0" err="1" smtClean="0"/>
              <a:t>montes</a:t>
            </a:r>
            <a:r>
              <a:rPr lang="en-US" dirty="0" smtClean="0"/>
              <a:t>, </a:t>
            </a:r>
            <a:r>
              <a:rPr lang="en-US" dirty="0" err="1" smtClean="0"/>
              <a:t>nascetur</a:t>
            </a:r>
            <a:r>
              <a:rPr lang="en-US" dirty="0" smtClean="0"/>
              <a:t> mus.</a:t>
            </a:r>
            <a:endParaRPr lang="en-US" dirty="0"/>
          </a:p>
        </p:txBody>
      </p:sp>
      <p:sp>
        <p:nvSpPr>
          <p:cNvPr id="6" name="Chart Placeholder 5"/>
          <p:cNvSpPr>
            <a:spLocks noGrp="1"/>
          </p:cNvSpPr>
          <p:nvPr>
            <p:ph type="chart" sz="quarter" idx="13" hasCustomPrompt="1"/>
          </p:nvPr>
        </p:nvSpPr>
        <p:spPr>
          <a:xfrm>
            <a:off x="557212" y="965200"/>
            <a:ext cx="5554663" cy="4513263"/>
          </a:xfrm>
          <a:prstGeom prst="rect">
            <a:avLst/>
          </a:prstGeom>
        </p:spPr>
        <p:txBody>
          <a:bodyPr vert="horz" anchor="ctr"/>
          <a:lstStyle>
            <a:lvl1pPr marL="0" indent="0" algn="ctr">
              <a:buNone/>
              <a:defRPr b="1">
                <a:solidFill>
                  <a:srgbClr val="FF0000"/>
                </a:solidFill>
              </a:defRPr>
            </a:lvl1pPr>
          </a:lstStyle>
          <a:p>
            <a:pPr lvl="0"/>
            <a:r>
              <a:rPr lang="en-US" dirty="0" smtClean="0"/>
              <a:t>Insert Chart, Table or Illustration</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opcon.png"/>
          <p:cNvPicPr>
            <a:picLocks noChangeAspect="1"/>
          </p:cNvPicPr>
          <p:nvPr userDrawn="1"/>
        </p:nvPicPr>
        <p:blipFill>
          <a:blip r:embed="rId2"/>
          <a:stretch>
            <a:fillRect/>
          </a:stretch>
        </p:blipFill>
        <p:spPr>
          <a:xfrm>
            <a:off x="3208728" y="1432744"/>
            <a:ext cx="5744383" cy="3061629"/>
          </a:xfrm>
          <a:prstGeom prst="rect">
            <a:avLst/>
          </a:prstGeom>
        </p:spPr>
      </p:pic>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nsition 1">
    <p:spTree>
      <p:nvGrpSpPr>
        <p:cNvPr id="1" name=""/>
        <p:cNvGrpSpPr/>
        <p:nvPr/>
      </p:nvGrpSpPr>
      <p:grpSpPr>
        <a:xfrm>
          <a:off x="0" y="0"/>
          <a:ext cx="0" cy="0"/>
          <a:chOff x="0" y="0"/>
          <a:chExt cx="0" cy="0"/>
        </a:xfrm>
      </p:grpSpPr>
      <p:pic>
        <p:nvPicPr>
          <p:cNvPr id="15" name="Picture 14" descr="Hallway.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2">
    <p:spTree>
      <p:nvGrpSpPr>
        <p:cNvPr id="1" name=""/>
        <p:cNvGrpSpPr/>
        <p:nvPr/>
      </p:nvGrpSpPr>
      <p:grpSpPr>
        <a:xfrm>
          <a:off x="0" y="0"/>
          <a:ext cx="0" cy="0"/>
          <a:chOff x="0" y="0"/>
          <a:chExt cx="0" cy="0"/>
        </a:xfrm>
      </p:grpSpPr>
      <p:pic>
        <p:nvPicPr>
          <p:cNvPr id="5" name="Picture 4" descr="technician.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3">
    <p:spTree>
      <p:nvGrpSpPr>
        <p:cNvPr id="1" name=""/>
        <p:cNvGrpSpPr/>
        <p:nvPr/>
      </p:nvGrpSpPr>
      <p:grpSpPr>
        <a:xfrm>
          <a:off x="0" y="0"/>
          <a:ext cx="0" cy="0"/>
          <a:chOff x="0" y="0"/>
          <a:chExt cx="0" cy="0"/>
        </a:xfrm>
      </p:grpSpPr>
      <p:pic>
        <p:nvPicPr>
          <p:cNvPr id="6" name="Picture 5" descr="wires.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4">
    <p:spTree>
      <p:nvGrpSpPr>
        <p:cNvPr id="1" name=""/>
        <p:cNvGrpSpPr/>
        <p:nvPr/>
      </p:nvGrpSpPr>
      <p:grpSpPr>
        <a:xfrm>
          <a:off x="0" y="0"/>
          <a:ext cx="0" cy="0"/>
          <a:chOff x="0" y="0"/>
          <a:chExt cx="0" cy="0"/>
        </a:xfrm>
      </p:grpSpPr>
      <p:pic>
        <p:nvPicPr>
          <p:cNvPr id="5" name="Picture 4" descr="lights.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253" y="232303"/>
            <a:ext cx="11522632" cy="580495"/>
          </a:xfrm>
          <a:prstGeom prst="rect">
            <a:avLst/>
          </a:prstGeom>
        </p:spPr>
        <p:txBody>
          <a:bodyPr vert="horz" anchor="t"/>
          <a:lstStyle>
            <a:lvl1pPr algn="l">
              <a:defRPr sz="3600" b="1" cap="none" baseline="0"/>
            </a:lvl1pPr>
          </a:lstStyle>
          <a:p>
            <a:r>
              <a:rPr lang="en-US" dirty="0" smtClean="0"/>
              <a:t>Slide title, eight word maximum</a:t>
            </a:r>
            <a:br>
              <a:rPr lang="en-US" dirty="0" smtClean="0"/>
            </a:br>
            <a:endParaRPr lang="en-US" dirty="0"/>
          </a:p>
        </p:txBody>
      </p:sp>
      <p:sp>
        <p:nvSpPr>
          <p:cNvPr id="10" name="Text Placeholder 9"/>
          <p:cNvSpPr>
            <a:spLocks noGrp="1"/>
          </p:cNvSpPr>
          <p:nvPr>
            <p:ph type="body" sz="quarter" idx="12" hasCustomPrompt="1"/>
          </p:nvPr>
        </p:nvSpPr>
        <p:spPr>
          <a:xfrm>
            <a:off x="312738" y="745064"/>
            <a:ext cx="1152366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sp>
        <p:nvSpPr>
          <p:cNvPr id="5" name="Content Placeholder 4"/>
          <p:cNvSpPr>
            <a:spLocks noGrp="1"/>
          </p:cNvSpPr>
          <p:nvPr>
            <p:ph sz="quarter" idx="13" hasCustomPrompt="1"/>
          </p:nvPr>
        </p:nvSpPr>
        <p:spPr>
          <a:xfrm>
            <a:off x="463550" y="1481138"/>
            <a:ext cx="11234738" cy="4622800"/>
          </a:xfrm>
          <a:prstGeom prst="rect">
            <a:avLst/>
          </a:prstGeom>
        </p:spPr>
        <p:txBody>
          <a:bodyPr vert="horz" anchor="ctr"/>
          <a:lstStyle>
            <a:lvl1pPr marL="0" indent="0" algn="ctr">
              <a:buNone/>
              <a:defRPr sz="2800" b="1" baseline="0">
                <a:solidFill>
                  <a:srgbClr val="FF0000"/>
                </a:solidFill>
              </a:defRPr>
            </a:lvl1pPr>
          </a:lstStyle>
          <a:p>
            <a:pPr lvl="0"/>
            <a:r>
              <a:rPr lang="en-US" dirty="0" smtClean="0"/>
              <a:t>Insert Chart, Table or Illustration</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5">
    <p:spTree>
      <p:nvGrpSpPr>
        <p:cNvPr id="1" name=""/>
        <p:cNvGrpSpPr/>
        <p:nvPr/>
      </p:nvGrpSpPr>
      <p:grpSpPr>
        <a:xfrm>
          <a:off x="0" y="0"/>
          <a:ext cx="0" cy="0"/>
          <a:chOff x="0" y="0"/>
          <a:chExt cx="0" cy="0"/>
        </a:xfrm>
      </p:grpSpPr>
      <p:pic>
        <p:nvPicPr>
          <p:cNvPr id="6" name="Picture 5" descr="meeting-room.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6">
    <p:spTree>
      <p:nvGrpSpPr>
        <p:cNvPr id="1" name=""/>
        <p:cNvGrpSpPr/>
        <p:nvPr/>
      </p:nvGrpSpPr>
      <p:grpSpPr>
        <a:xfrm>
          <a:off x="0" y="0"/>
          <a:ext cx="0" cy="0"/>
          <a:chOff x="0" y="0"/>
          <a:chExt cx="0" cy="0"/>
        </a:xfrm>
      </p:grpSpPr>
      <p:pic>
        <p:nvPicPr>
          <p:cNvPr id="5" name="Picture 4" descr="cages.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ransition 7">
    <p:spTree>
      <p:nvGrpSpPr>
        <p:cNvPr id="1" name=""/>
        <p:cNvGrpSpPr/>
        <p:nvPr/>
      </p:nvGrpSpPr>
      <p:grpSpPr>
        <a:xfrm>
          <a:off x="0" y="0"/>
          <a:ext cx="0" cy="0"/>
          <a:chOff x="0" y="0"/>
          <a:chExt cx="0" cy="0"/>
        </a:xfrm>
      </p:grpSpPr>
      <p:pic>
        <p:nvPicPr>
          <p:cNvPr id="6" name="Picture 5" descr="grey-cab.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ransition 8">
    <p:spTree>
      <p:nvGrpSpPr>
        <p:cNvPr id="1" name=""/>
        <p:cNvGrpSpPr/>
        <p:nvPr/>
      </p:nvGrpSpPr>
      <p:grpSpPr>
        <a:xfrm>
          <a:off x="0" y="0"/>
          <a:ext cx="0" cy="0"/>
          <a:chOff x="0" y="0"/>
          <a:chExt cx="0" cy="0"/>
        </a:xfrm>
      </p:grpSpPr>
      <p:pic>
        <p:nvPicPr>
          <p:cNvPr id="5" name="Picture 4" descr="racks.jpg"/>
          <p:cNvPicPr>
            <a:picLocks noChangeAspect="1"/>
          </p:cNvPicPr>
          <p:nvPr userDrawn="1"/>
        </p:nvPicPr>
        <p:blipFill>
          <a:blip r:embed="rId2"/>
          <a:stretch>
            <a:fillRect/>
          </a:stretch>
        </p:blipFill>
        <p:spPr>
          <a:xfrm>
            <a:off x="0" y="0"/>
            <a:ext cx="6022848" cy="6858000"/>
          </a:xfrm>
          <a:prstGeom prst="rect">
            <a:avLst/>
          </a:prstGeom>
        </p:spPr>
      </p:pic>
      <p:pic>
        <p:nvPicPr>
          <p:cNvPr id="12" name="Picture 11"/>
          <p:cNvPicPr>
            <a:picLocks noChangeAspect="1"/>
          </p:cNvPicPr>
          <p:nvPr userDrawn="1"/>
        </p:nvPicPr>
        <p:blipFill>
          <a:blip r:embed="rId3"/>
          <a:srcRect r="26593" b="31276"/>
          <a:stretch>
            <a:fillRect/>
          </a:stretch>
        </p:blipFill>
        <p:spPr>
          <a:xfrm>
            <a:off x="3174801" y="3120319"/>
            <a:ext cx="8987037" cy="1274283"/>
          </a:xfrm>
          <a:prstGeom prst="rect">
            <a:avLst/>
          </a:prstGeom>
        </p:spPr>
      </p:pic>
      <p:sp>
        <p:nvSpPr>
          <p:cNvPr id="13" name="Title 12"/>
          <p:cNvSpPr>
            <a:spLocks noGrp="1"/>
          </p:cNvSpPr>
          <p:nvPr>
            <p:ph type="title" hasCustomPrompt="1"/>
          </p:nvPr>
        </p:nvSpPr>
        <p:spPr>
          <a:xfrm>
            <a:off x="3715343" y="3120319"/>
            <a:ext cx="8099447" cy="1274283"/>
          </a:xfrm>
          <a:prstGeom prst="rect">
            <a:avLst/>
          </a:prstGeom>
        </p:spPr>
        <p:txBody>
          <a:bodyPr vert="horz" anchor="ctr"/>
          <a:lstStyle>
            <a:lvl1pPr algn="r">
              <a:defRPr sz="3200" b="1" baseline="0">
                <a:solidFill>
                  <a:schemeClr val="bg1"/>
                </a:solidFill>
              </a:defRPr>
            </a:lvl1pPr>
          </a:lstStyle>
          <a:p>
            <a:r>
              <a:rPr lang="en-US" dirty="0" smtClean="0"/>
              <a:t>Transition slide, six word maximum</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253" y="232303"/>
            <a:ext cx="11522632"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7" name="Text Placeholder 9"/>
          <p:cNvSpPr>
            <a:spLocks noGrp="1"/>
          </p:cNvSpPr>
          <p:nvPr>
            <p:ph type="body" sz="quarter" idx="12" hasCustomPrompt="1"/>
          </p:nvPr>
        </p:nvSpPr>
        <p:spPr>
          <a:xfrm>
            <a:off x="312738" y="745064"/>
            <a:ext cx="1152366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sp>
        <p:nvSpPr>
          <p:cNvPr id="4" name="Content Placeholder 3"/>
          <p:cNvSpPr>
            <a:spLocks noGrp="1"/>
          </p:cNvSpPr>
          <p:nvPr>
            <p:ph sz="quarter" idx="13" hasCustomPrompt="1"/>
          </p:nvPr>
        </p:nvSpPr>
        <p:spPr>
          <a:xfrm>
            <a:off x="6043613" y="1481138"/>
            <a:ext cx="5656262" cy="4622800"/>
          </a:xfrm>
          <a:prstGeom prst="rect">
            <a:avLst/>
          </a:prstGeom>
        </p:spPr>
        <p:txBody>
          <a:bodyPr vert="horz" anchor="ctr"/>
          <a:lstStyle>
            <a:lvl1pPr marL="0" marR="0" indent="0" algn="ctr" defTabSz="457200" rtl="0" eaLnBrk="1" fontAlgn="auto" latinLnBrk="0" hangingPunct="1">
              <a:lnSpc>
                <a:spcPct val="100000"/>
              </a:lnSpc>
              <a:spcBef>
                <a:spcPct val="20000"/>
              </a:spcBef>
              <a:spcAft>
                <a:spcPts val="0"/>
              </a:spcAft>
              <a:buClrTx/>
              <a:buSzTx/>
              <a:buFontTx/>
              <a:buNone/>
              <a:tabLst/>
              <a:defRPr b="1" baseline="0">
                <a:solidFill>
                  <a:srgbClr val="FF0000"/>
                </a:solidFill>
              </a:defRPr>
            </a:lvl1pPr>
          </a:lstStyle>
          <a:p>
            <a:pPr lvl="0"/>
            <a:r>
              <a:rPr lang="en-US" dirty="0" smtClean="0"/>
              <a:t>Insert Chart, Table or Illustration</a:t>
            </a:r>
            <a:endParaRPr lang="en-US" dirty="0"/>
          </a:p>
        </p:txBody>
      </p:sp>
      <p:sp>
        <p:nvSpPr>
          <p:cNvPr id="5" name="Content Placeholder 3"/>
          <p:cNvSpPr>
            <a:spLocks noGrp="1"/>
          </p:cNvSpPr>
          <p:nvPr>
            <p:ph sz="quarter" idx="14" hasCustomPrompt="1"/>
          </p:nvPr>
        </p:nvSpPr>
        <p:spPr>
          <a:xfrm>
            <a:off x="312738" y="1481138"/>
            <a:ext cx="5656262" cy="4622800"/>
          </a:xfrm>
          <a:prstGeom prst="rect">
            <a:avLst/>
          </a:prstGeom>
        </p:spPr>
        <p:txBody>
          <a:bodyPr vert="horz" anchor="ctr"/>
          <a:lstStyle>
            <a:lvl1pPr marL="0" marR="0" indent="0" algn="ctr" defTabSz="457200" rtl="0" eaLnBrk="1" fontAlgn="auto" latinLnBrk="0" hangingPunct="1">
              <a:lnSpc>
                <a:spcPct val="100000"/>
              </a:lnSpc>
              <a:spcBef>
                <a:spcPct val="20000"/>
              </a:spcBef>
              <a:spcAft>
                <a:spcPts val="0"/>
              </a:spcAft>
              <a:buClrTx/>
              <a:buSzTx/>
              <a:buFontTx/>
              <a:buNone/>
              <a:tabLst/>
              <a:defRPr b="1" baseline="0">
                <a:solidFill>
                  <a:srgbClr val="FF0000"/>
                </a:solidFill>
              </a:defRPr>
            </a:lvl1pPr>
          </a:lstStyle>
          <a:p>
            <a:pPr lvl="0"/>
            <a:r>
              <a:rPr lang="en-US" dirty="0" smtClean="0"/>
              <a:t>Insert Chart, Table or Illustration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 and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3253" y="232303"/>
            <a:ext cx="11522632"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312737" y="1371600"/>
            <a:ext cx="5520543" cy="4851400"/>
          </a:xfrm>
          <a:prstGeom prst="rect">
            <a:avLst/>
          </a:prstGeom>
        </p:spPr>
        <p:txBody>
          <a:bodyPr vert="horz"/>
          <a:lstStyle>
            <a:lvl1pPr marL="169863" indent="-169863">
              <a:spcBef>
                <a:spcPts val="1000"/>
              </a:spcBef>
              <a:defRPr sz="2400" b="1" baseline="0">
                <a:solidFill>
                  <a:schemeClr val="accent5"/>
                </a:solidFill>
              </a:defRPr>
            </a:lvl1pPr>
            <a:lvl2pPr marL="398463" indent="-228600">
              <a:spcBef>
                <a:spcPts val="400"/>
              </a:spcBef>
              <a:defRPr sz="2000"/>
            </a:lvl2pPr>
            <a:lvl3pPr marL="576263" indent="-177800">
              <a:defRPr sz="1800"/>
            </a:lvl3pPr>
            <a:lvl4pPr marL="804863" indent="-228600">
              <a:defRPr sz="1600"/>
            </a:lvl4pPr>
            <a:lvl5pPr marL="973138" indent="-168275">
              <a:defRPr sz="1400"/>
            </a:lvl5pPr>
          </a:lstStyle>
          <a:p>
            <a:pPr lvl="0"/>
            <a:r>
              <a:rPr lang="en-US" dirty="0" smtClean="0"/>
              <a:t>Bullet title, ten words max</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312738" y="745064"/>
            <a:ext cx="1152366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sp>
        <p:nvSpPr>
          <p:cNvPr id="4" name="Content Placeholder 3"/>
          <p:cNvSpPr>
            <a:spLocks noGrp="1"/>
          </p:cNvSpPr>
          <p:nvPr>
            <p:ph sz="quarter" idx="13" hasCustomPrompt="1"/>
          </p:nvPr>
        </p:nvSpPr>
        <p:spPr>
          <a:xfrm>
            <a:off x="5969000" y="1481138"/>
            <a:ext cx="5730875" cy="4622800"/>
          </a:xfrm>
          <a:prstGeom prst="rect">
            <a:avLst/>
          </a:prstGeom>
        </p:spPr>
        <p:txBody>
          <a:bodyPr vert="horz" anchor="ctr"/>
          <a:lstStyle>
            <a:lvl1pPr marL="0" marR="0" indent="0" algn="ctr" defTabSz="457200" rtl="0" eaLnBrk="1" fontAlgn="auto" latinLnBrk="0" hangingPunct="1">
              <a:lnSpc>
                <a:spcPct val="100000"/>
              </a:lnSpc>
              <a:spcBef>
                <a:spcPct val="20000"/>
              </a:spcBef>
              <a:spcAft>
                <a:spcPts val="0"/>
              </a:spcAft>
              <a:buClrTx/>
              <a:buSzTx/>
              <a:buFontTx/>
              <a:buNone/>
              <a:tabLst/>
              <a:defRPr b="1" baseline="0">
                <a:solidFill>
                  <a:srgbClr val="FF0000"/>
                </a:solidFill>
              </a:defRPr>
            </a:lvl1pPr>
          </a:lstStyle>
          <a:p>
            <a:pPr lvl="0"/>
            <a:r>
              <a:rPr lang="en-US" dirty="0" smtClean="0"/>
              <a:t>Insert Chart, Table or Illustration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evr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20" name="Picture 19" descr="hallway.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evr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9" name="Picture 38" descr="wires.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evr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6141" y="232303"/>
            <a:ext cx="10489744" cy="580495"/>
          </a:xfrm>
          <a:prstGeom prst="rect">
            <a:avLst/>
          </a:prstGeom>
        </p:spPr>
        <p:txBody>
          <a:bodyPr vert="horz" anchor="t"/>
          <a:lstStyle>
            <a:lvl1pPr algn="l">
              <a:defRPr sz="3600" b="1" cap="none" baseline="0"/>
            </a:lvl1pPr>
          </a:lstStyle>
          <a:p>
            <a:r>
              <a:rPr lang="en-US" dirty="0" smtClean="0"/>
              <a:t>Slide title, eight word maximum</a:t>
            </a:r>
            <a:endParaRPr lang="en-US" dirty="0"/>
          </a:p>
        </p:txBody>
      </p:sp>
      <p:sp>
        <p:nvSpPr>
          <p:cNvPr id="6" name="Text Placeholder 5"/>
          <p:cNvSpPr>
            <a:spLocks noGrp="1"/>
          </p:cNvSpPr>
          <p:nvPr>
            <p:ph type="body" sz="quarter" idx="11" hasCustomPrompt="1"/>
          </p:nvPr>
        </p:nvSpPr>
        <p:spPr>
          <a:xfrm>
            <a:off x="1345718" y="1371600"/>
            <a:ext cx="10490682" cy="4851400"/>
          </a:xfrm>
          <a:prstGeom prst="rect">
            <a:avLst/>
          </a:prstGeom>
        </p:spPr>
        <p:txBody>
          <a:bodyPr vert="horz"/>
          <a:lstStyle>
            <a:lvl1pPr marL="169863" indent="-169863">
              <a:defRPr sz="2800" b="1" baseline="0">
                <a:solidFill>
                  <a:schemeClr val="accent5"/>
                </a:solidFill>
              </a:defRPr>
            </a:lvl1pPr>
            <a:lvl2pPr marL="398463" indent="-228600">
              <a:defRPr sz="2400"/>
            </a:lvl2pPr>
            <a:lvl3pPr marL="576263" indent="-177800">
              <a:defRPr sz="2000"/>
            </a:lvl3pPr>
            <a:lvl4pPr marL="804863" indent="-228600">
              <a:defRPr sz="1800"/>
            </a:lvl4pPr>
            <a:lvl5pPr marL="973138" indent="-168275">
              <a:defRPr sz="1600"/>
            </a:lvl5pPr>
          </a:lstStyle>
          <a:p>
            <a:pPr lvl="0"/>
            <a:r>
              <a:rPr lang="en-US" dirty="0" smtClean="0"/>
              <a:t>Bullet title, ten word maximum</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2" hasCustomPrompt="1"/>
          </p:nvPr>
        </p:nvSpPr>
        <p:spPr>
          <a:xfrm>
            <a:off x="1345718" y="745064"/>
            <a:ext cx="10490682" cy="398463"/>
          </a:xfrm>
          <a:prstGeom prst="rect">
            <a:avLst/>
          </a:prstGeom>
        </p:spPr>
        <p:txBody>
          <a:bodyPr vert="horz"/>
          <a:lstStyle>
            <a:lvl1pPr marL="0" indent="0">
              <a:buNone/>
              <a:defRPr sz="2400"/>
            </a:lvl1pPr>
            <a:lvl2pPr>
              <a:buNone/>
              <a:defRPr/>
            </a:lvl2pPr>
            <a:lvl3pPr>
              <a:buNone/>
              <a:defRPr/>
            </a:lvl3pPr>
            <a:lvl4pPr>
              <a:buNone/>
              <a:defRPr/>
            </a:lvl4pPr>
            <a:lvl5pPr>
              <a:buNone/>
              <a:defRPr/>
            </a:lvl5pPr>
          </a:lstStyle>
          <a:p>
            <a:pPr lvl="0"/>
            <a:r>
              <a:rPr lang="en-US" dirty="0" smtClean="0"/>
              <a:t>Subtitle, twelve word maximum</a:t>
            </a:r>
            <a:endParaRPr lang="en-US" dirty="0"/>
          </a:p>
        </p:txBody>
      </p:sp>
      <p:pic>
        <p:nvPicPr>
          <p:cNvPr id="38" name="Picture 37" descr="pipes.jpg"/>
          <p:cNvPicPr>
            <a:picLocks noChangeAspect="1"/>
          </p:cNvPicPr>
          <p:nvPr userDrawn="1"/>
        </p:nvPicPr>
        <p:blipFill>
          <a:blip r:embed="rId2"/>
          <a:stretch>
            <a:fillRect/>
          </a:stretch>
        </p:blipFill>
        <p:spPr>
          <a:xfrm>
            <a:off x="0" y="0"/>
            <a:ext cx="1143000" cy="22631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423943"/>
            <a:ext cx="12161838" cy="43405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2" name="Text Box 11"/>
          <p:cNvSpPr txBox="1">
            <a:spLocks noChangeArrowheads="1"/>
          </p:cNvSpPr>
          <p:nvPr userDrawn="1"/>
        </p:nvSpPr>
        <p:spPr bwMode="auto">
          <a:xfrm>
            <a:off x="190125" y="6464584"/>
            <a:ext cx="2159381" cy="339264"/>
          </a:xfrm>
          <a:prstGeom prst="rect">
            <a:avLst/>
          </a:prstGeom>
          <a:noFill/>
          <a:ln w="9525" algn="ctr">
            <a:noFill/>
            <a:miter lim="800000"/>
            <a:headEnd/>
            <a:tailEnd/>
          </a:ln>
          <a:effectLst/>
        </p:spPr>
        <p:txBody>
          <a:bodyPr lIns="0" r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chemeClr val="bg1"/>
                </a:solidFill>
                <a:effectLst/>
                <a:uLnTx/>
                <a:uFillTx/>
                <a:cs typeface="+mn-cs"/>
              </a:rPr>
              <a:t>Confidential – © 2015 </a:t>
            </a:r>
            <a:r>
              <a:rPr kumimoji="0" lang="en-US" sz="900" b="0" i="0" u="none" strike="noStrike" kern="0" cap="none" spc="0" normalizeH="0" baseline="0" noProof="0" dirty="0" err="1" smtClean="0">
                <a:ln>
                  <a:noFill/>
                </a:ln>
                <a:solidFill>
                  <a:schemeClr val="bg1"/>
                </a:solidFill>
                <a:effectLst/>
                <a:uLnTx/>
                <a:uFillTx/>
                <a:cs typeface="+mn-cs"/>
              </a:rPr>
              <a:t>Equinix</a:t>
            </a:r>
            <a:r>
              <a:rPr kumimoji="0" lang="en-US" sz="900" b="0" i="0" u="none" strike="noStrike" kern="0" cap="none" spc="0" normalizeH="0" baseline="0" noProof="0" dirty="0" smtClean="0">
                <a:ln>
                  <a:noFill/>
                </a:ln>
                <a:solidFill>
                  <a:schemeClr val="bg1"/>
                </a:solidFill>
                <a:effectLst/>
                <a:uLnTx/>
                <a:uFillTx/>
                <a:cs typeface="+mn-cs"/>
              </a:rPr>
              <a:t> Inc.</a:t>
            </a:r>
            <a:endParaRPr kumimoji="0" lang="en-US" sz="900" b="0" i="0" u="none" strike="noStrike" kern="0" cap="none" spc="0" normalizeH="0" baseline="0" noProof="0" dirty="0">
              <a:ln>
                <a:noFill/>
              </a:ln>
              <a:solidFill>
                <a:schemeClr val="bg1"/>
              </a:solidFill>
              <a:effectLst/>
              <a:uLnTx/>
              <a:uFillTx/>
              <a:cs typeface="+mn-cs"/>
            </a:endParaRPr>
          </a:p>
        </p:txBody>
      </p:sp>
      <p:sp>
        <p:nvSpPr>
          <p:cNvPr id="13" name="Text Box 11"/>
          <p:cNvSpPr txBox="1">
            <a:spLocks noChangeArrowheads="1"/>
          </p:cNvSpPr>
          <p:nvPr userDrawn="1"/>
        </p:nvSpPr>
        <p:spPr bwMode="auto">
          <a:xfrm>
            <a:off x="5001229" y="6464584"/>
            <a:ext cx="2159381" cy="339264"/>
          </a:xfrm>
          <a:prstGeom prst="rect">
            <a:avLst/>
          </a:prstGeom>
          <a:noFill/>
          <a:ln w="9525" algn="ctr">
            <a:noFill/>
            <a:miter lim="800000"/>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smtClean="0">
                <a:ln>
                  <a:noFill/>
                </a:ln>
                <a:solidFill>
                  <a:schemeClr val="bg1"/>
                </a:solidFill>
                <a:effectLst/>
                <a:uLnTx/>
                <a:uFillTx/>
                <a:cs typeface="+mn-cs"/>
              </a:rPr>
              <a:t>Equinix.com</a:t>
            </a:r>
            <a:endParaRPr kumimoji="0" lang="en-US" sz="1000" b="0" i="0" u="none" strike="noStrike" kern="0" cap="none" spc="0" normalizeH="0" baseline="0" noProof="0" dirty="0">
              <a:ln>
                <a:noFill/>
              </a:ln>
              <a:solidFill>
                <a:schemeClr val="bg1"/>
              </a:solidFill>
              <a:effectLst/>
              <a:uLnTx/>
              <a:uFillTx/>
              <a:cs typeface="+mn-cs"/>
            </a:endParaRPr>
          </a:p>
        </p:txBody>
      </p:sp>
      <p:sp>
        <p:nvSpPr>
          <p:cNvPr id="17" name="TextBox 16"/>
          <p:cNvSpPr txBox="1"/>
          <p:nvPr userDrawn="1"/>
        </p:nvSpPr>
        <p:spPr>
          <a:xfrm>
            <a:off x="11559492" y="6511106"/>
            <a:ext cx="489933" cy="246221"/>
          </a:xfrm>
          <a:prstGeom prst="rect">
            <a:avLst/>
          </a:prstGeom>
          <a:noFill/>
        </p:spPr>
        <p:txBody>
          <a:bodyPr wrap="square" rtlCol="0" anchor="ctr">
            <a:spAutoFit/>
          </a:bodyPr>
          <a:lstStyle/>
          <a:p>
            <a:pPr algn="r"/>
            <a:fld id="{65C59F89-3CBB-AE4F-A789-27DA41777400}" type="slidenum">
              <a:rPr lang="en-US" sz="1000" b="0" i="0" smtClean="0">
                <a:solidFill>
                  <a:srgbClr val="FFFFFF"/>
                </a:solidFill>
                <a:latin typeface="Arial"/>
                <a:cs typeface="Arial"/>
              </a:rPr>
              <a:pPr algn="r"/>
              <a:t>‹#›</a:t>
            </a:fld>
            <a:endParaRPr lang="en-US" sz="1000" b="0" i="0" dirty="0">
              <a:solidFill>
                <a:srgbClr val="FFFFFF"/>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97" r:id="rId3"/>
    <p:sldLayoutId id="2147483667" r:id="rId4"/>
    <p:sldLayoutId id="2147483664"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5" r:id="rId22"/>
    <p:sldLayoutId id="2147483683" r:id="rId23"/>
    <p:sldLayoutId id="2147483684" r:id="rId24"/>
    <p:sldLayoutId id="2147483687" r:id="rId25"/>
    <p:sldLayoutId id="2147483686"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559492" y="6511106"/>
            <a:ext cx="489933" cy="246221"/>
          </a:xfrm>
          <a:prstGeom prst="rect">
            <a:avLst/>
          </a:prstGeom>
          <a:noFill/>
        </p:spPr>
        <p:txBody>
          <a:bodyPr wrap="square" rtlCol="0" anchor="ctr">
            <a:spAutoFit/>
          </a:bodyPr>
          <a:lstStyle/>
          <a:p>
            <a:pPr algn="r"/>
            <a:fld id="{65C59F89-3CBB-AE4F-A789-27DA41777400}" type="slidenum">
              <a:rPr lang="en-US" sz="1000" b="0" i="0" smtClean="0">
                <a:solidFill>
                  <a:srgbClr val="000000"/>
                </a:solidFill>
                <a:latin typeface="Arial"/>
                <a:cs typeface="Arial"/>
              </a:rPr>
              <a:pPr algn="r"/>
              <a:t>‹#›</a:t>
            </a:fld>
            <a:endParaRPr lang="en-US" sz="1000" b="0" i="0" dirty="0">
              <a:solidFill>
                <a:srgbClr val="000000"/>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smtClean="0"/>
              <a:t>Session II</a:t>
            </a:r>
            <a:endParaRPr lang="en-US" dirty="0"/>
          </a:p>
        </p:txBody>
      </p:sp>
      <p:sp>
        <p:nvSpPr>
          <p:cNvPr id="28" name="Text Placeholder 27"/>
          <p:cNvSpPr>
            <a:spLocks noGrp="1"/>
          </p:cNvSpPr>
          <p:nvPr>
            <p:ph type="body" sz="quarter" idx="10"/>
          </p:nvPr>
        </p:nvSpPr>
        <p:spPr/>
        <p:txBody>
          <a:bodyPr/>
          <a:lstStyle/>
          <a:p>
            <a:r>
              <a:rPr lang="en-US" dirty="0" smtClean="0"/>
              <a:t>Web site Deployment</a:t>
            </a:r>
            <a:endParaRPr lang="en-US" dirty="0"/>
          </a:p>
        </p:txBody>
      </p:sp>
      <p:sp>
        <p:nvSpPr>
          <p:cNvPr id="30" name="Text Placeholder 29"/>
          <p:cNvSpPr>
            <a:spLocks noGrp="1"/>
          </p:cNvSpPr>
          <p:nvPr>
            <p:ph type="body" sz="quarter" idx="12"/>
          </p:nvPr>
        </p:nvSpPr>
        <p:spPr/>
        <p:txBody>
          <a:bodyPr/>
          <a:lstStyle/>
          <a:p>
            <a:r>
              <a:rPr lang="en-US" dirty="0" smtClean="0">
                <a:solidFill>
                  <a:srgbClr val="000000"/>
                </a:solidFill>
              </a:rPr>
              <a:t>Presented By: Shashi Raina</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a:t>Web Deployment : </a:t>
            </a:r>
            <a:r>
              <a:rPr lang="en-US" dirty="0" smtClean="0"/>
              <a:t>What is </a:t>
            </a:r>
            <a:r>
              <a:rPr lang="en-US" dirty="0" err="1" smtClean="0"/>
              <a:t>PaaS</a:t>
            </a:r>
            <a:endParaRPr lang="en-US" dirty="0"/>
          </a:p>
        </p:txBody>
      </p:sp>
      <p:sp>
        <p:nvSpPr>
          <p:cNvPr id="132" name="Text Placeholder 131"/>
          <p:cNvSpPr>
            <a:spLocks noGrp="1"/>
          </p:cNvSpPr>
          <p:nvPr>
            <p:ph type="body" sz="quarter" idx="11"/>
          </p:nvPr>
        </p:nvSpPr>
        <p:spPr/>
        <p:txBody>
          <a:bodyPr/>
          <a:lstStyle/>
          <a:p>
            <a:pPr lvl="0"/>
            <a:r>
              <a:rPr lang="en-US" sz="2000" dirty="0" smtClean="0"/>
              <a:t> </a:t>
            </a:r>
          </a:p>
          <a:p>
            <a:pPr lvl="2" indent="-342900">
              <a:buFont typeface="Arial" charset="0"/>
              <a:buChar char="•"/>
            </a:pPr>
            <a:r>
              <a:rPr lang="en-US" dirty="0" smtClean="0"/>
              <a:t>Fully Managed Platform</a:t>
            </a:r>
          </a:p>
          <a:p>
            <a:pPr marL="800100" lvl="2" indent="0"/>
            <a:endParaRPr lang="en-US" dirty="0"/>
          </a:p>
          <a:p>
            <a:pPr marL="800100" lvl="2" indent="0"/>
            <a:endParaRPr lang="en-US" dirty="0" smtClean="0"/>
          </a:p>
          <a:p>
            <a:pPr lvl="2" indent="-342900">
              <a:buFont typeface="Arial" charset="0"/>
              <a:buChar char="•"/>
            </a:pPr>
            <a:r>
              <a:rPr lang="en-US" dirty="0" smtClean="0"/>
              <a:t>Integrated with </a:t>
            </a:r>
            <a:r>
              <a:rPr lang="en-US" dirty="0" err="1" smtClean="0"/>
              <a:t>Webjobs</a:t>
            </a:r>
            <a:endParaRPr lang="en-US" dirty="0" smtClean="0"/>
          </a:p>
          <a:p>
            <a:pPr lvl="2" indent="-342900">
              <a:buFont typeface="Arial" charset="0"/>
              <a:buChar char="•"/>
            </a:pPr>
            <a:endParaRPr lang="en-US" dirty="0"/>
          </a:p>
          <a:p>
            <a:pPr lvl="2" indent="-342900">
              <a:buFont typeface="Arial" charset="0"/>
              <a:buChar char="•"/>
            </a:pPr>
            <a:endParaRPr lang="en-US" dirty="0" smtClean="0"/>
          </a:p>
          <a:p>
            <a:pPr lvl="2" indent="-342900">
              <a:buFont typeface="Arial" charset="0"/>
              <a:buChar char="•"/>
            </a:pPr>
            <a:r>
              <a:rPr lang="en-US" dirty="0" smtClean="0"/>
              <a:t>Client Side tools</a:t>
            </a:r>
          </a:p>
          <a:p>
            <a:pPr lvl="2" indent="-342900">
              <a:buFont typeface="Arial" charset="0"/>
              <a:buChar char="•"/>
            </a:pPr>
            <a:endParaRPr lang="en-US" dirty="0"/>
          </a:p>
          <a:p>
            <a:pPr marL="800100" lvl="2" indent="0"/>
            <a:endParaRPr lang="en-US" dirty="0" smtClean="0"/>
          </a:p>
          <a:p>
            <a:pPr lvl="2" indent="-342900">
              <a:buFont typeface="Arial" charset="0"/>
              <a:buChar char="•"/>
            </a:pPr>
            <a:endParaRPr lang="en-US" sz="1600" dirty="0" smtClean="0"/>
          </a:p>
          <a:p>
            <a:pPr marL="800100" lvl="2" indent="0"/>
            <a:endParaRPr lang="en-US" sz="16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2" name="Text Placeholder 1"/>
          <p:cNvSpPr>
            <a:spLocks noGrp="1"/>
          </p:cNvSpPr>
          <p:nvPr>
            <p:ph type="body" sz="quarter" idx="12"/>
          </p:nvPr>
        </p:nvSpPr>
        <p:spPr/>
        <p:txBody>
          <a:bodyPr/>
          <a:lstStyle/>
          <a:p>
            <a:r>
              <a:rPr lang="en-US" dirty="0" smtClean="0"/>
              <a:t>About the platform</a:t>
            </a:r>
            <a:endParaRPr lang="en-US" dirty="0"/>
          </a:p>
        </p:txBody>
      </p:sp>
    </p:spTree>
    <p:extLst>
      <p:ext uri="{BB962C8B-B14F-4D97-AF65-F5344CB8AC3E}">
        <p14:creationId xmlns:p14="http://schemas.microsoft.com/office/powerpoint/2010/main" val="760047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a:t>Web Deployment : </a:t>
            </a:r>
            <a:r>
              <a:rPr lang="en-US" dirty="0" err="1"/>
              <a:t>PaaS</a:t>
            </a:r>
            <a:r>
              <a:rPr lang="en-US" dirty="0"/>
              <a:t> vs </a:t>
            </a:r>
            <a:r>
              <a:rPr lang="en-US" dirty="0" err="1"/>
              <a:t>IaaS</a:t>
            </a:r>
            <a:r>
              <a:rPr lang="en-US" dirty="0"/>
              <a:t> (using ARM)</a:t>
            </a:r>
          </a:p>
        </p:txBody>
      </p:sp>
      <p:sp>
        <p:nvSpPr>
          <p:cNvPr id="132" name="Text Placeholder 131"/>
          <p:cNvSpPr>
            <a:spLocks noGrp="1"/>
          </p:cNvSpPr>
          <p:nvPr>
            <p:ph type="body" sz="quarter" idx="11"/>
          </p:nvPr>
        </p:nvSpPr>
        <p:spPr/>
        <p:txBody>
          <a:bodyPr/>
          <a:lstStyle/>
          <a:p>
            <a:pPr lvl="0"/>
            <a:r>
              <a:rPr lang="en-US" sz="2000" dirty="0" smtClean="0"/>
              <a:t> </a:t>
            </a:r>
          </a:p>
          <a:p>
            <a:pPr lvl="0">
              <a:buFont typeface="Arial" charset="0"/>
              <a:buChar char="•"/>
            </a:pPr>
            <a:r>
              <a:rPr lang="en-US" sz="2000" dirty="0" smtClean="0"/>
              <a:t>Use Case for </a:t>
            </a:r>
            <a:r>
              <a:rPr lang="en-US" sz="2000" dirty="0" err="1" smtClean="0"/>
              <a:t>PaaS</a:t>
            </a:r>
            <a:endParaRPr lang="en-US" sz="1600" dirty="0" smtClean="0"/>
          </a:p>
          <a:p>
            <a:pPr lvl="2" indent="-342900">
              <a:buFont typeface="Arial" charset="0"/>
              <a:buChar char="•"/>
            </a:pPr>
            <a:endParaRPr lang="en-US" sz="1600" dirty="0" smtClean="0"/>
          </a:p>
          <a:p>
            <a:pPr lvl="2" indent="-342900">
              <a:buFont typeface="Arial" charset="0"/>
              <a:buChar char="•"/>
            </a:pPr>
            <a:r>
              <a:rPr lang="en-US" sz="2000" dirty="0" smtClean="0"/>
              <a:t>Small business</a:t>
            </a:r>
          </a:p>
          <a:p>
            <a:pPr lvl="2" indent="-342900">
              <a:buFont typeface="Arial" charset="0"/>
              <a:buChar char="•"/>
            </a:pPr>
            <a:endParaRPr lang="en-US" sz="2000" dirty="0" smtClean="0"/>
          </a:p>
          <a:p>
            <a:pPr lvl="2" indent="-342900">
              <a:buFont typeface="Arial" charset="0"/>
              <a:buChar char="•"/>
            </a:pPr>
            <a:endParaRPr lang="en-US" sz="2000" dirty="0" smtClean="0"/>
          </a:p>
          <a:p>
            <a:pPr lvl="2" indent="-342900">
              <a:buFont typeface="Arial" charset="0"/>
              <a:buChar char="•"/>
            </a:pPr>
            <a:r>
              <a:rPr lang="en-US" sz="2000" dirty="0" smtClean="0"/>
              <a:t>Global Nature</a:t>
            </a:r>
          </a:p>
          <a:p>
            <a:pPr lvl="2" indent="-342900">
              <a:buFont typeface="Arial" charset="0"/>
              <a:buChar char="•"/>
            </a:pPr>
            <a:endParaRPr lang="en-US" sz="2000" dirty="0"/>
          </a:p>
          <a:p>
            <a:pPr lvl="2" indent="-342900">
              <a:buFont typeface="Arial" charset="0"/>
              <a:buChar char="•"/>
            </a:pPr>
            <a:endParaRPr lang="en-US" sz="2000" dirty="0" smtClean="0"/>
          </a:p>
          <a:p>
            <a:pPr lvl="2" indent="-342900">
              <a:buFont typeface="Arial" charset="0"/>
              <a:buChar char="•"/>
            </a:pPr>
            <a:r>
              <a:rPr lang="en-US" sz="2000" dirty="0" smtClean="0"/>
              <a:t>Host Rest API</a:t>
            </a:r>
          </a:p>
          <a:p>
            <a:pPr lvl="2" indent="-342900">
              <a:buFont typeface="Arial" charset="0"/>
              <a:buChar char="•"/>
            </a:pPr>
            <a:endParaRPr lang="en-US" sz="1600" dirty="0"/>
          </a:p>
          <a:p>
            <a:pPr marL="800100" lvl="2" indent="0"/>
            <a:endParaRPr lang="en-US" sz="1600" dirty="0" smtClean="0"/>
          </a:p>
          <a:p>
            <a:pPr lvl="2" indent="-342900">
              <a:buFont typeface="Arial" charset="0"/>
              <a:buChar char="•"/>
            </a:pPr>
            <a:endParaRPr lang="en-US" sz="1600" dirty="0" smtClean="0"/>
          </a:p>
          <a:p>
            <a:pPr marL="800100" lvl="2" indent="0"/>
            <a:endParaRPr lang="en-US" sz="16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2" name="Text Placeholder 1"/>
          <p:cNvSpPr>
            <a:spLocks noGrp="1"/>
          </p:cNvSpPr>
          <p:nvPr>
            <p:ph type="body" sz="quarter" idx="12"/>
          </p:nvPr>
        </p:nvSpPr>
        <p:spPr/>
        <p:txBody>
          <a:bodyPr/>
          <a:lstStyle/>
          <a:p>
            <a:r>
              <a:rPr lang="en-US" dirty="0" smtClean="0"/>
              <a:t>When to use </a:t>
            </a:r>
            <a:r>
              <a:rPr lang="en-US" dirty="0" err="1" smtClean="0"/>
              <a:t>PaaS</a:t>
            </a:r>
            <a:endParaRPr lang="en-US" dirty="0"/>
          </a:p>
        </p:txBody>
      </p:sp>
    </p:spTree>
    <p:extLst>
      <p:ext uri="{BB962C8B-B14F-4D97-AF65-F5344CB8AC3E}">
        <p14:creationId xmlns:p14="http://schemas.microsoft.com/office/powerpoint/2010/main" val="201014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to </a:t>
            </a:r>
            <a:r>
              <a:rPr lang="en-US" dirty="0" err="1" smtClean="0"/>
              <a:t>PaaS</a:t>
            </a:r>
            <a:endParaRPr lang="en-US" dirty="0"/>
          </a:p>
        </p:txBody>
      </p:sp>
      <p:sp>
        <p:nvSpPr>
          <p:cNvPr id="3" name="Text Placeholder 2"/>
          <p:cNvSpPr>
            <a:spLocks noGrp="1"/>
          </p:cNvSpPr>
          <p:nvPr>
            <p:ph type="body" sz="quarter" idx="11"/>
          </p:nvPr>
        </p:nvSpPr>
        <p:spPr>
          <a:xfrm>
            <a:off x="313253" y="1363133"/>
            <a:ext cx="5444610" cy="4876800"/>
          </a:xfrm>
        </p:spPr>
        <p:txBody>
          <a:bodyPr anchor="ctr"/>
          <a:lstStyle/>
          <a:p>
            <a:pPr algn="ctr"/>
            <a:r>
              <a:rPr lang="en-US" sz="3600" smtClean="0"/>
              <a:t>W We</a:t>
            </a:r>
            <a:endParaRPr lang="en-US" sz="3600" dirty="0"/>
          </a:p>
        </p:txBody>
      </p:sp>
      <p:sp>
        <p:nvSpPr>
          <p:cNvPr id="4" name="Text Placeholder 3"/>
          <p:cNvSpPr>
            <a:spLocks noGrp="1"/>
          </p:cNvSpPr>
          <p:nvPr>
            <p:ph type="body" sz="quarter" idx="12"/>
          </p:nvPr>
        </p:nvSpPr>
        <p:spPr/>
        <p:txBody>
          <a:bodyPr/>
          <a:lstStyle/>
          <a:p>
            <a:r>
              <a:rPr lang="en-US" dirty="0" smtClean="0"/>
              <a:t>Demo : Variables to be Configured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4" y="1143527"/>
            <a:ext cx="8388351" cy="4546886"/>
          </a:xfrm>
          <a:prstGeom prst="rect">
            <a:avLst/>
          </a:prstGeom>
        </p:spPr>
      </p:pic>
      <p:sp>
        <p:nvSpPr>
          <p:cNvPr id="6" name="TextBox 5"/>
          <p:cNvSpPr txBox="1"/>
          <p:nvPr/>
        </p:nvSpPr>
        <p:spPr>
          <a:xfrm>
            <a:off x="6015039" y="1843088"/>
            <a:ext cx="5728092" cy="1754326"/>
          </a:xfrm>
          <a:prstGeom prst="rect">
            <a:avLst/>
          </a:prstGeom>
          <a:noFill/>
        </p:spPr>
        <p:txBody>
          <a:bodyPr wrap="square" rtlCol="0">
            <a:spAutoFit/>
          </a:bodyPr>
          <a:lstStyle/>
          <a:p>
            <a:r>
              <a:rPr lang="en-US" dirty="0" err="1" smtClean="0"/>
              <a:t>WebApp</a:t>
            </a:r>
            <a:r>
              <a:rPr lang="en-US" dirty="0" smtClean="0"/>
              <a:t> Name : </a:t>
            </a:r>
            <a:r>
              <a:rPr lang="en-US" dirty="0" err="1" smtClean="0"/>
              <a:t>paasbootcamp</a:t>
            </a:r>
            <a:r>
              <a:rPr lang="en-US" dirty="0" smtClean="0"/>
              <a:t>+[</a:t>
            </a:r>
            <a:r>
              <a:rPr lang="en-US" dirty="0" err="1" smtClean="0"/>
              <a:t>latename+first</a:t>
            </a:r>
            <a:r>
              <a:rPr lang="en-US" dirty="0" smtClean="0"/>
              <a:t> initial]</a:t>
            </a:r>
          </a:p>
          <a:p>
            <a:endParaRPr lang="en-US" dirty="0"/>
          </a:p>
          <a:p>
            <a:r>
              <a:rPr lang="en-US" dirty="0" err="1" smtClean="0"/>
              <a:t>ResourceGroup</a:t>
            </a:r>
            <a:r>
              <a:rPr lang="en-US" dirty="0" smtClean="0"/>
              <a:t> : </a:t>
            </a:r>
            <a:r>
              <a:rPr lang="en-US" dirty="0" err="1" smtClean="0"/>
              <a:t>paasrg</a:t>
            </a:r>
            <a:r>
              <a:rPr lang="en-US" dirty="0" smtClean="0"/>
              <a:t>+[</a:t>
            </a:r>
            <a:r>
              <a:rPr lang="en-US" dirty="0" err="1"/>
              <a:t>latename+first</a:t>
            </a:r>
            <a:r>
              <a:rPr lang="en-US" dirty="0"/>
              <a:t> initial</a:t>
            </a:r>
            <a:r>
              <a:rPr lang="en-US" dirty="0" smtClean="0"/>
              <a:t>]</a:t>
            </a:r>
          </a:p>
          <a:p>
            <a:endParaRPr lang="en-US" dirty="0"/>
          </a:p>
          <a:p>
            <a:r>
              <a:rPr lang="en-US" dirty="0" err="1" smtClean="0"/>
              <a:t>AppServicePlan:paasplan</a:t>
            </a:r>
            <a:r>
              <a:rPr lang="en-US" dirty="0" smtClean="0"/>
              <a:t>+[</a:t>
            </a:r>
            <a:r>
              <a:rPr lang="en-US" dirty="0" err="1"/>
              <a:t>latename+first</a:t>
            </a:r>
            <a:r>
              <a:rPr lang="en-US" dirty="0"/>
              <a:t> initial]</a:t>
            </a:r>
          </a:p>
          <a:p>
            <a:endParaRPr lang="en-US" dirty="0"/>
          </a:p>
        </p:txBody>
      </p:sp>
    </p:spTree>
    <p:extLst>
      <p:ext uri="{BB962C8B-B14F-4D97-AF65-F5344CB8AC3E}">
        <p14:creationId xmlns:p14="http://schemas.microsoft.com/office/powerpoint/2010/main" val="1241205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to </a:t>
            </a:r>
            <a:r>
              <a:rPr lang="en-US" dirty="0" err="1" smtClean="0"/>
              <a:t>PaaS</a:t>
            </a:r>
            <a:endParaRPr lang="en-US" dirty="0"/>
          </a:p>
        </p:txBody>
      </p:sp>
      <p:sp>
        <p:nvSpPr>
          <p:cNvPr id="3" name="Text Placeholder 2"/>
          <p:cNvSpPr>
            <a:spLocks noGrp="1"/>
          </p:cNvSpPr>
          <p:nvPr>
            <p:ph type="body" sz="quarter" idx="11"/>
          </p:nvPr>
        </p:nvSpPr>
        <p:spPr/>
        <p:txBody>
          <a:bodyPr anchor="ctr"/>
          <a:lstStyle/>
          <a:p>
            <a:pPr algn="ctr"/>
            <a:r>
              <a:rPr lang="en-US" sz="3600" dirty="0" smtClean="0"/>
              <a:t>DEMO</a:t>
            </a:r>
            <a:endParaRPr lang="en-US" sz="3600" dirty="0"/>
          </a:p>
        </p:txBody>
      </p:sp>
      <p:sp>
        <p:nvSpPr>
          <p:cNvPr id="4" name="Text Placeholder 3"/>
          <p:cNvSpPr>
            <a:spLocks noGrp="1"/>
          </p:cNvSpPr>
          <p:nvPr>
            <p:ph type="body" sz="quarter" idx="12"/>
          </p:nvPr>
        </p:nvSpPr>
        <p:spPr/>
        <p:txBody>
          <a:bodyPr/>
          <a:lstStyle/>
          <a:p>
            <a:r>
              <a:rPr lang="en-US" dirty="0" smtClean="0"/>
              <a:t>Demo : Deploying sample website to </a:t>
            </a:r>
            <a:r>
              <a:rPr lang="en-US" dirty="0" err="1" smtClean="0"/>
              <a:t>PaaS</a:t>
            </a:r>
            <a:r>
              <a:rPr lang="en-US" dirty="0" smtClean="0"/>
              <a:t> using Visual Studio</a:t>
            </a:r>
            <a:endParaRPr lang="en-US" dirty="0"/>
          </a:p>
        </p:txBody>
      </p:sp>
    </p:spTree>
    <p:extLst>
      <p:ext uri="{BB962C8B-B14F-4D97-AF65-F5344CB8AC3E}">
        <p14:creationId xmlns:p14="http://schemas.microsoft.com/office/powerpoint/2010/main" val="106055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a:xfrm>
            <a:off x="4370903" y="2489728"/>
            <a:ext cx="11522632" cy="580495"/>
          </a:xfrm>
        </p:spPr>
        <p:txBody>
          <a:bodyPr/>
          <a:lstStyle/>
          <a:p>
            <a:r>
              <a:rPr lang="en-US" dirty="0" smtClean="0"/>
              <a:t>Thank You </a:t>
            </a:r>
            <a:endParaRPr lang="en-US" dirty="0"/>
          </a:p>
        </p:txBody>
      </p:sp>
      <p:sp>
        <p:nvSpPr>
          <p:cNvPr id="132" name="Text Placeholder 131"/>
          <p:cNvSpPr>
            <a:spLocks noGrp="1"/>
          </p:cNvSpPr>
          <p:nvPr>
            <p:ph type="body" sz="quarter" idx="11"/>
          </p:nvPr>
        </p:nvSpPr>
        <p:spPr/>
        <p:txBody>
          <a:bodyPr/>
          <a:lstStyle/>
          <a:p>
            <a:pPr lvl="0"/>
            <a:r>
              <a:rPr lang="en-US" sz="2000" dirty="0" smtClean="0"/>
              <a:t> </a:t>
            </a:r>
          </a:p>
          <a:p>
            <a:pPr lvl="2" indent="-342900">
              <a:buFont typeface="Arial" charset="0"/>
              <a:buChar char="•"/>
            </a:pPr>
            <a:endParaRPr lang="en-US" sz="1600" dirty="0"/>
          </a:p>
          <a:p>
            <a:pPr marL="800100" lvl="2" indent="0"/>
            <a:endParaRPr lang="en-US" sz="1600" dirty="0" smtClean="0"/>
          </a:p>
          <a:p>
            <a:pPr lvl="2" indent="-342900">
              <a:buFont typeface="Arial" charset="0"/>
              <a:buChar char="•"/>
            </a:pPr>
            <a:endParaRPr lang="en-US" sz="1600" dirty="0" smtClean="0"/>
          </a:p>
          <a:p>
            <a:pPr marL="800100" lvl="2" indent="0"/>
            <a:endParaRPr lang="en-US" sz="16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Tree>
    <p:extLst>
      <p:ext uri="{BB962C8B-B14F-4D97-AF65-F5344CB8AC3E}">
        <p14:creationId xmlns:p14="http://schemas.microsoft.com/office/powerpoint/2010/main" val="219775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smtClean="0"/>
              <a:t>RECAP</a:t>
            </a:r>
            <a:endParaRPr lang="en-US" dirty="0"/>
          </a:p>
        </p:txBody>
      </p:sp>
      <p:sp>
        <p:nvSpPr>
          <p:cNvPr id="132" name="Text Placeholder 131"/>
          <p:cNvSpPr>
            <a:spLocks noGrp="1"/>
          </p:cNvSpPr>
          <p:nvPr>
            <p:ph type="body" sz="quarter" idx="11"/>
          </p:nvPr>
        </p:nvSpPr>
        <p:spPr/>
        <p:txBody>
          <a:bodyPr/>
          <a:lstStyle/>
          <a:p>
            <a:pPr marL="0" lvl="0" indent="0"/>
            <a:endParaRPr lang="en-US" sz="2000" dirty="0" smtClean="0"/>
          </a:p>
          <a:p>
            <a:pPr lvl="2">
              <a:buFont typeface="Arial" charset="0"/>
              <a:buChar char="•"/>
            </a:pPr>
            <a:endParaRPr lang="en-US" sz="16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144" name="Text Placeholder 143"/>
          <p:cNvSpPr>
            <a:spLocks noGrp="1"/>
          </p:cNvSpPr>
          <p:nvPr>
            <p:ph type="body" sz="quarter" idx="12"/>
          </p:nvPr>
        </p:nvSpPr>
        <p:spPr/>
        <p:txBody>
          <a:bodyPr/>
          <a:lstStyle/>
          <a:p>
            <a:r>
              <a:rPr lang="en-US" dirty="0" smtClean="0"/>
              <a:t>Summary of Session 1</a:t>
            </a:r>
            <a:endParaRPr lang="en-US" dirty="0"/>
          </a:p>
        </p:txBody>
      </p:sp>
      <p:sp>
        <p:nvSpPr>
          <p:cNvPr id="3" name="TextBox 2"/>
          <p:cNvSpPr txBox="1"/>
          <p:nvPr/>
        </p:nvSpPr>
        <p:spPr>
          <a:xfrm>
            <a:off x="312738" y="1928813"/>
            <a:ext cx="6636702" cy="2862322"/>
          </a:xfrm>
          <a:prstGeom prst="rect">
            <a:avLst/>
          </a:prstGeom>
          <a:noFill/>
        </p:spPr>
        <p:txBody>
          <a:bodyPr wrap="square" rtlCol="0">
            <a:spAutoFit/>
          </a:bodyPr>
          <a:lstStyle/>
          <a:p>
            <a:pPr lvl="2"/>
            <a:r>
              <a:rPr lang="en-US" dirty="0" smtClean="0"/>
              <a:t>-    </a:t>
            </a:r>
            <a:r>
              <a:rPr lang="en-US" dirty="0" err="1" smtClean="0"/>
              <a:t>IaaS</a:t>
            </a:r>
            <a:endParaRPr lang="en-US" dirty="0" smtClean="0"/>
          </a:p>
          <a:p>
            <a:pPr lvl="2"/>
            <a:endParaRPr lang="en-US" dirty="0" smtClean="0"/>
          </a:p>
          <a:p>
            <a:pPr lvl="2"/>
            <a:endParaRPr lang="en-US" dirty="0"/>
          </a:p>
          <a:p>
            <a:pPr lvl="2"/>
            <a:endParaRPr lang="en-US" dirty="0"/>
          </a:p>
          <a:p>
            <a:pPr lvl="2"/>
            <a:endParaRPr lang="en-US" dirty="0" smtClean="0"/>
          </a:p>
          <a:p>
            <a:pPr marL="1200150" lvl="2" indent="-285750">
              <a:buFontTx/>
              <a:buChar char="-"/>
            </a:pPr>
            <a:r>
              <a:rPr lang="en-US" dirty="0" smtClean="0"/>
              <a:t>Infrastructure as Code (ARM, JSON)</a:t>
            </a:r>
          </a:p>
          <a:p>
            <a:pPr marL="1200150" lvl="2" indent="-285750">
              <a:buFontTx/>
              <a:buChar char="-"/>
            </a:pPr>
            <a:endParaRPr lang="en-US" dirty="0"/>
          </a:p>
          <a:p>
            <a:pPr marL="1200150" lvl="2" indent="-285750">
              <a:buFontTx/>
              <a:buChar char="-"/>
            </a:pPr>
            <a:endParaRPr lang="en-US" dirty="0"/>
          </a:p>
          <a:p>
            <a:endParaRPr lang="en-US" dirty="0" smtClean="0"/>
          </a:p>
          <a:p>
            <a:endParaRPr lang="en-US" dirty="0"/>
          </a:p>
        </p:txBody>
      </p:sp>
    </p:spTree>
    <p:extLst>
      <p:ext uri="{BB962C8B-B14F-4D97-AF65-F5344CB8AC3E}">
        <p14:creationId xmlns:p14="http://schemas.microsoft.com/office/powerpoint/2010/main" val="1851560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smtClean="0"/>
              <a:t>Desired State Configuration (DSC)</a:t>
            </a:r>
            <a:endParaRPr lang="en-US" dirty="0"/>
          </a:p>
        </p:txBody>
      </p:sp>
      <p:sp>
        <p:nvSpPr>
          <p:cNvPr id="132" name="Text Placeholder 131"/>
          <p:cNvSpPr>
            <a:spLocks noGrp="1"/>
          </p:cNvSpPr>
          <p:nvPr>
            <p:ph type="body" sz="quarter" idx="11"/>
          </p:nvPr>
        </p:nvSpPr>
        <p:spPr/>
        <p:txBody>
          <a:bodyPr/>
          <a:lstStyle/>
          <a:p>
            <a:pPr marL="0" lvl="0" indent="0"/>
            <a:endParaRPr lang="en-US" sz="2000" dirty="0" smtClean="0"/>
          </a:p>
          <a:p>
            <a:pPr lvl="2">
              <a:buFont typeface="Arial" charset="0"/>
              <a:buChar char="•"/>
            </a:pPr>
            <a:endParaRPr lang="en-US" sz="16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144" name="Text Placeholder 143"/>
          <p:cNvSpPr>
            <a:spLocks noGrp="1"/>
          </p:cNvSpPr>
          <p:nvPr>
            <p:ph type="body" sz="quarter" idx="12"/>
          </p:nvPr>
        </p:nvSpPr>
        <p:spPr/>
        <p:txBody>
          <a:bodyPr/>
          <a:lstStyle/>
          <a:p>
            <a:r>
              <a:rPr lang="en-US" dirty="0" smtClean="0"/>
              <a:t>What is it and how to implement it</a:t>
            </a:r>
            <a:endParaRPr lang="en-US" dirty="0"/>
          </a:p>
        </p:txBody>
      </p:sp>
      <p:sp>
        <p:nvSpPr>
          <p:cNvPr id="3" name="TextBox 2"/>
          <p:cNvSpPr txBox="1"/>
          <p:nvPr/>
        </p:nvSpPr>
        <p:spPr>
          <a:xfrm>
            <a:off x="312738" y="1928813"/>
            <a:ext cx="5546819" cy="3970318"/>
          </a:xfrm>
          <a:prstGeom prst="rect">
            <a:avLst/>
          </a:prstGeom>
          <a:noFill/>
        </p:spPr>
        <p:txBody>
          <a:bodyPr wrap="square" rtlCol="0">
            <a:spAutoFit/>
          </a:bodyPr>
          <a:lstStyle/>
          <a:p>
            <a:pPr lvl="2"/>
            <a:r>
              <a:rPr lang="en-US" dirty="0" smtClean="0"/>
              <a:t>PowerShell Feature</a:t>
            </a:r>
          </a:p>
          <a:p>
            <a:pPr lvl="2"/>
            <a:endParaRPr lang="en-US" dirty="0" smtClean="0"/>
          </a:p>
          <a:p>
            <a:pPr lvl="2"/>
            <a:endParaRPr lang="en-US" dirty="0"/>
          </a:p>
          <a:p>
            <a:pPr lvl="2"/>
            <a:endParaRPr lang="en-US" dirty="0" smtClean="0"/>
          </a:p>
          <a:p>
            <a:pPr lvl="2"/>
            <a:endParaRPr lang="en-US" dirty="0"/>
          </a:p>
          <a:p>
            <a:pPr lvl="2"/>
            <a:r>
              <a:rPr lang="en-US" dirty="0" smtClean="0"/>
              <a:t>Managing desired state of resources</a:t>
            </a:r>
          </a:p>
          <a:p>
            <a:pPr lvl="2"/>
            <a:endParaRPr lang="en-US" dirty="0" smtClean="0"/>
          </a:p>
          <a:p>
            <a:pPr lvl="2"/>
            <a:endParaRPr lang="en-US" dirty="0"/>
          </a:p>
          <a:p>
            <a:pPr lvl="2"/>
            <a:endParaRPr lang="en-US" dirty="0"/>
          </a:p>
          <a:p>
            <a:pPr lvl="2"/>
            <a:endParaRPr lang="en-US" dirty="0" smtClean="0"/>
          </a:p>
          <a:p>
            <a:pPr lvl="2"/>
            <a:r>
              <a:rPr lang="en-US" dirty="0" smtClean="0"/>
              <a:t>Continuous Delivery</a:t>
            </a:r>
          </a:p>
          <a:p>
            <a:pPr lvl="2"/>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7073107" y="1656288"/>
            <a:ext cx="3873500" cy="2344212"/>
          </a:xfrm>
          <a:prstGeom prst="rect">
            <a:avLst/>
          </a:prstGeom>
        </p:spPr>
      </p:pic>
    </p:spTree>
    <p:extLst>
      <p:ext uri="{BB962C8B-B14F-4D97-AF65-F5344CB8AC3E}">
        <p14:creationId xmlns:p14="http://schemas.microsoft.com/office/powerpoint/2010/main" val="311585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smtClean="0"/>
              <a:t>Desired State Configuration (DSC)</a:t>
            </a:r>
            <a:endParaRPr lang="en-US" dirty="0"/>
          </a:p>
        </p:txBody>
      </p:sp>
      <p:sp>
        <p:nvSpPr>
          <p:cNvPr id="132" name="Text Placeholder 131"/>
          <p:cNvSpPr>
            <a:spLocks noGrp="1"/>
          </p:cNvSpPr>
          <p:nvPr>
            <p:ph type="body" sz="quarter" idx="11"/>
          </p:nvPr>
        </p:nvSpPr>
        <p:spPr/>
        <p:txBody>
          <a:bodyPr/>
          <a:lstStyle/>
          <a:p>
            <a:pPr marL="1371600" lvl="3" indent="0"/>
            <a:endParaRPr lang="en-US" sz="3200" dirty="0" smtClean="0">
              <a:solidFill>
                <a:schemeClr val="accent5"/>
              </a:solidFill>
            </a:endParaRPr>
          </a:p>
          <a:p>
            <a:pPr marL="1371600" lvl="3" indent="0"/>
            <a:endParaRPr lang="en-US" sz="3200" dirty="0">
              <a:solidFill>
                <a:schemeClr val="accent5"/>
              </a:solidFill>
            </a:endParaRPr>
          </a:p>
          <a:p>
            <a:pPr marL="1828800" lvl="3" indent="-457200">
              <a:buFont typeface="Arial" charset="0"/>
              <a:buChar char="•"/>
            </a:pPr>
            <a:r>
              <a:rPr lang="en-US" sz="3200" dirty="0" smtClean="0">
                <a:solidFill>
                  <a:schemeClr val="accent5"/>
                </a:solidFill>
              </a:rPr>
              <a:t>PowerShell : Push (upcoming demo)</a:t>
            </a:r>
          </a:p>
          <a:p>
            <a:pPr marL="1828800" lvl="3" indent="-457200">
              <a:buFont typeface="Arial" charset="0"/>
              <a:buChar char="•"/>
            </a:pPr>
            <a:endParaRPr lang="en-US" sz="3200" dirty="0" smtClean="0">
              <a:solidFill>
                <a:schemeClr val="accent5"/>
              </a:solidFill>
            </a:endParaRPr>
          </a:p>
          <a:p>
            <a:pPr marL="1828800" lvl="3" indent="-457200">
              <a:buFont typeface="Arial" charset="0"/>
              <a:buChar char="•"/>
            </a:pPr>
            <a:endParaRPr lang="en-US" sz="3200" dirty="0">
              <a:solidFill>
                <a:schemeClr val="accent5"/>
              </a:solidFill>
            </a:endParaRPr>
          </a:p>
          <a:p>
            <a:pPr marL="1828800" lvl="3" indent="-457200">
              <a:buFont typeface="Arial" charset="0"/>
              <a:buChar char="•"/>
            </a:pPr>
            <a:endParaRPr lang="en-US" sz="3200" dirty="0">
              <a:solidFill>
                <a:schemeClr val="accent5"/>
              </a:solidFill>
            </a:endParaRPr>
          </a:p>
          <a:p>
            <a:pPr marL="1828800" lvl="3" indent="-457200">
              <a:buFont typeface="Arial" charset="0"/>
              <a:buChar char="•"/>
            </a:pPr>
            <a:r>
              <a:rPr lang="en-US" sz="3200" dirty="0">
                <a:solidFill>
                  <a:schemeClr val="accent5"/>
                </a:solidFill>
              </a:rPr>
              <a:t>Azure Automation : Pull </a:t>
            </a:r>
          </a:p>
          <a:p>
            <a:pPr marL="1828800" lvl="3" indent="-457200">
              <a:buFont typeface="Arial" charset="0"/>
              <a:buChar char="•"/>
            </a:pPr>
            <a:endParaRPr lang="en-US" sz="3200" dirty="0" smtClean="0">
              <a:solidFill>
                <a:schemeClr val="accent5"/>
              </a:solidFill>
            </a:endParaRPr>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144" name="Text Placeholder 143"/>
          <p:cNvSpPr>
            <a:spLocks noGrp="1"/>
          </p:cNvSpPr>
          <p:nvPr>
            <p:ph type="body" sz="quarter" idx="12"/>
          </p:nvPr>
        </p:nvSpPr>
        <p:spPr/>
        <p:txBody>
          <a:bodyPr/>
          <a:lstStyle/>
          <a:p>
            <a:r>
              <a:rPr lang="en-US" dirty="0" smtClean="0"/>
              <a:t>Push vs Pull</a:t>
            </a:r>
            <a:endParaRPr lang="en-US" dirty="0"/>
          </a:p>
        </p:txBody>
      </p:sp>
    </p:spTree>
    <p:extLst>
      <p:ext uri="{BB962C8B-B14F-4D97-AF65-F5344CB8AC3E}">
        <p14:creationId xmlns:p14="http://schemas.microsoft.com/office/powerpoint/2010/main" val="137822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Virtual Machines </a:t>
            </a:r>
            <a:endParaRPr lang="en-US" dirty="0"/>
          </a:p>
        </p:txBody>
      </p:sp>
      <p:sp>
        <p:nvSpPr>
          <p:cNvPr id="3" name="Text Placeholder 2"/>
          <p:cNvSpPr>
            <a:spLocks noGrp="1"/>
          </p:cNvSpPr>
          <p:nvPr>
            <p:ph type="body" sz="quarter" idx="11"/>
          </p:nvPr>
        </p:nvSpPr>
        <p:spPr/>
        <p:txBody>
          <a:bodyPr anchor="ctr"/>
          <a:lstStyle/>
          <a:p>
            <a:pPr algn="ctr"/>
            <a:r>
              <a:rPr lang="en-US" sz="3600" dirty="0" smtClean="0"/>
              <a:t>DEMO</a:t>
            </a:r>
          </a:p>
          <a:p>
            <a:pPr algn="ctr"/>
            <a:endParaRPr lang="en-US" sz="3600" dirty="0"/>
          </a:p>
          <a:p>
            <a:pPr algn="ctr"/>
            <a:endParaRPr lang="en-US" sz="3600" dirty="0"/>
          </a:p>
        </p:txBody>
      </p:sp>
      <p:sp>
        <p:nvSpPr>
          <p:cNvPr id="4" name="Text Placeholder 3"/>
          <p:cNvSpPr>
            <a:spLocks noGrp="1"/>
          </p:cNvSpPr>
          <p:nvPr>
            <p:ph type="body" sz="quarter" idx="12"/>
          </p:nvPr>
        </p:nvSpPr>
        <p:spPr/>
        <p:txBody>
          <a:bodyPr/>
          <a:lstStyle/>
          <a:p>
            <a:r>
              <a:rPr lang="en-US" dirty="0" smtClean="0"/>
              <a:t> To add a DSC to existing JSON template</a:t>
            </a:r>
            <a:endParaRPr lang="en-US" dirty="0"/>
          </a:p>
        </p:txBody>
      </p:sp>
    </p:spTree>
    <p:extLst>
      <p:ext uri="{BB962C8B-B14F-4D97-AF65-F5344CB8AC3E}">
        <p14:creationId xmlns:p14="http://schemas.microsoft.com/office/powerpoint/2010/main" val="180475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Website</a:t>
            </a:r>
            <a:endParaRPr lang="en-US" dirty="0"/>
          </a:p>
        </p:txBody>
      </p:sp>
      <p:sp>
        <p:nvSpPr>
          <p:cNvPr id="3" name="Text Placeholder 2"/>
          <p:cNvSpPr>
            <a:spLocks noGrp="1"/>
          </p:cNvSpPr>
          <p:nvPr>
            <p:ph type="body" sz="quarter" idx="11"/>
          </p:nvPr>
        </p:nvSpPr>
        <p:spPr/>
        <p:txBody>
          <a:bodyPr/>
          <a:lstStyle/>
          <a:p>
            <a:pPr marL="457200" indent="-457200">
              <a:buFont typeface="Arial" charset="0"/>
              <a:buChar char="•"/>
            </a:pPr>
            <a:endParaRPr lang="en-US" dirty="0" smtClean="0"/>
          </a:p>
          <a:p>
            <a:pPr marL="457200" indent="-457200">
              <a:buFont typeface="Arial" charset="0"/>
              <a:buChar char="•"/>
            </a:pPr>
            <a:r>
              <a:rPr lang="en-US" sz="1800" dirty="0" smtClean="0"/>
              <a:t>Test URL from each machine</a:t>
            </a:r>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r>
              <a:rPr lang="en-US" sz="1800" dirty="0" smtClean="0"/>
              <a:t>Use the load balancer URL to access the site</a:t>
            </a:r>
          </a:p>
          <a:p>
            <a:pPr marL="457200" indent="-457200">
              <a:buFont typeface="Arial" charset="0"/>
              <a:buChar char="•"/>
            </a:pPr>
            <a:endParaRPr lang="en-US" sz="1800"/>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r>
              <a:rPr lang="en-US" sz="1800" dirty="0" smtClean="0"/>
              <a:t>Stop the IIS site on each machine to test the load balancer</a:t>
            </a:r>
          </a:p>
          <a:p>
            <a:pPr marL="457200" indent="-457200">
              <a:buFont typeface="Arial" charset="0"/>
              <a:buChar char="•"/>
            </a:pPr>
            <a:endParaRPr lang="en-US" sz="1800" dirty="0" smtClean="0"/>
          </a:p>
          <a:p>
            <a:pPr marL="457200" indent="-457200">
              <a:buFont typeface="Arial" charset="0"/>
              <a:buChar char="•"/>
            </a:pPr>
            <a:endParaRPr lang="en-US" sz="1800" dirty="0" smtClean="0"/>
          </a:p>
          <a:p>
            <a:pPr marL="1714500" lvl="3" indent="-457200">
              <a:buFont typeface="Arial" charset="0"/>
              <a:buChar char="•"/>
            </a:pPr>
            <a:endParaRPr lang="en-US" dirty="0" smtClean="0"/>
          </a:p>
          <a:p>
            <a:pPr marL="1714500" lvl="3" indent="-457200">
              <a:buFont typeface="Arial" charset="0"/>
              <a:buChar char="•"/>
            </a:pPr>
            <a:endParaRPr lang="en-US" dirty="0"/>
          </a:p>
        </p:txBody>
      </p:sp>
      <p:sp>
        <p:nvSpPr>
          <p:cNvPr id="4" name="Text Placeholder 3"/>
          <p:cNvSpPr>
            <a:spLocks noGrp="1"/>
          </p:cNvSpPr>
          <p:nvPr>
            <p:ph type="body" sz="quarter" idx="12"/>
          </p:nvPr>
        </p:nvSpPr>
        <p:spPr/>
        <p:txBody>
          <a:bodyPr/>
          <a:lstStyle/>
          <a:p>
            <a:r>
              <a:rPr lang="en-US" dirty="0" smtClean="0"/>
              <a:t>Testing the site via Load Balancer</a:t>
            </a:r>
            <a:endParaRPr lang="en-US" dirty="0"/>
          </a:p>
        </p:txBody>
      </p:sp>
    </p:spTree>
    <p:extLst>
      <p:ext uri="{BB962C8B-B14F-4D97-AF65-F5344CB8AC3E}">
        <p14:creationId xmlns:p14="http://schemas.microsoft.com/office/powerpoint/2010/main" val="1948261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DSC</a:t>
            </a:r>
            <a:endParaRPr lang="en-US" dirty="0"/>
          </a:p>
        </p:txBody>
      </p:sp>
      <p:sp>
        <p:nvSpPr>
          <p:cNvPr id="3" name="Text Placeholder 2"/>
          <p:cNvSpPr>
            <a:spLocks noGrp="1"/>
          </p:cNvSpPr>
          <p:nvPr>
            <p:ph type="body" sz="quarter" idx="11"/>
          </p:nvPr>
        </p:nvSpPr>
        <p:spPr/>
        <p:txBody>
          <a:bodyPr/>
          <a:lstStyle/>
          <a:p>
            <a:pPr marL="457200" indent="-457200">
              <a:buFont typeface="Arial" charset="0"/>
              <a:buChar char="•"/>
            </a:pPr>
            <a:endParaRPr lang="en-US" dirty="0" smtClean="0"/>
          </a:p>
          <a:p>
            <a:pPr marL="457200" indent="-457200">
              <a:buFont typeface="Arial" charset="0"/>
              <a:buChar char="•"/>
            </a:pPr>
            <a:r>
              <a:rPr lang="en-US" sz="1800" dirty="0" smtClean="0"/>
              <a:t>Everything is case sensitive</a:t>
            </a:r>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r>
              <a:rPr lang="en-US" sz="1800" dirty="0" smtClean="0"/>
              <a:t>Does not support modular DSC</a:t>
            </a:r>
          </a:p>
          <a:p>
            <a:pPr marL="457200" indent="-457200">
              <a:buFont typeface="Arial" charset="0"/>
              <a:buChar char="•"/>
            </a:pPr>
            <a:endParaRPr lang="en-US" sz="1800" dirty="0" smtClean="0"/>
          </a:p>
          <a:p>
            <a:pPr marL="457200" indent="-457200">
              <a:buFont typeface="Arial" charset="0"/>
              <a:buChar char="•"/>
            </a:pPr>
            <a:endParaRPr lang="en-US" sz="1800" dirty="0"/>
          </a:p>
          <a:p>
            <a:pPr marL="457200" indent="-457200">
              <a:buFont typeface="Arial" charset="0"/>
              <a:buChar char="•"/>
            </a:pPr>
            <a:endParaRPr lang="en-US" sz="1800" dirty="0" smtClean="0"/>
          </a:p>
          <a:p>
            <a:pPr marL="457200" indent="-457200">
              <a:buFont typeface="Arial" charset="0"/>
              <a:buChar char="•"/>
            </a:pPr>
            <a:r>
              <a:rPr lang="en-US" sz="1800" dirty="0" smtClean="0"/>
              <a:t>Support for cross machine DSC dependency</a:t>
            </a:r>
          </a:p>
          <a:p>
            <a:pPr marL="457200" indent="-457200">
              <a:buFont typeface="Arial" charset="0"/>
              <a:buChar char="•"/>
            </a:pPr>
            <a:endParaRPr lang="en-US" sz="1800" dirty="0" smtClean="0"/>
          </a:p>
          <a:p>
            <a:pPr marL="457200" indent="-457200">
              <a:buFont typeface="Arial" charset="0"/>
              <a:buChar char="•"/>
            </a:pPr>
            <a:endParaRPr lang="en-US" sz="1800" dirty="0"/>
          </a:p>
          <a:p>
            <a:pPr marL="457200" indent="-457200">
              <a:buFont typeface="Arial" charset="0"/>
              <a:buChar char="•"/>
            </a:pPr>
            <a:endParaRPr lang="en-US" sz="1800" dirty="0" smtClean="0"/>
          </a:p>
          <a:p>
            <a:pPr marL="457200" indent="-457200">
              <a:buFont typeface="Arial" charset="0"/>
              <a:buChar char="•"/>
            </a:pPr>
            <a:endParaRPr lang="en-US" sz="1800" dirty="0"/>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endParaRPr lang="en-US" sz="1800" dirty="0" smtClean="0"/>
          </a:p>
          <a:p>
            <a:pPr marL="1714500" lvl="3" indent="-457200">
              <a:buFont typeface="Arial" charset="0"/>
              <a:buChar char="•"/>
            </a:pPr>
            <a:endParaRPr lang="en-US" dirty="0" smtClean="0"/>
          </a:p>
          <a:p>
            <a:pPr marL="1714500" lvl="3" indent="-457200">
              <a:buFont typeface="Arial" charset="0"/>
              <a:buChar char="•"/>
            </a:pPr>
            <a:endParaRPr lang="en-US" dirty="0"/>
          </a:p>
        </p:txBody>
      </p:sp>
      <p:sp>
        <p:nvSpPr>
          <p:cNvPr id="4" name="Text Placeholder 3"/>
          <p:cNvSpPr>
            <a:spLocks noGrp="1"/>
          </p:cNvSpPr>
          <p:nvPr>
            <p:ph type="body" sz="quarter" idx="12"/>
          </p:nvPr>
        </p:nvSpPr>
        <p:spPr>
          <a:xfrm>
            <a:off x="0" y="689502"/>
            <a:ext cx="11523662" cy="398463"/>
          </a:xfrm>
        </p:spPr>
        <p:txBody>
          <a:bodyPr/>
          <a:lstStyle/>
          <a:p>
            <a:r>
              <a:rPr lang="en-US" dirty="0" smtClean="0"/>
              <a:t>Things to remember about DSC</a:t>
            </a:r>
            <a:endParaRPr lang="en-US" dirty="0"/>
          </a:p>
        </p:txBody>
      </p:sp>
    </p:spTree>
    <p:extLst>
      <p:ext uri="{BB962C8B-B14F-4D97-AF65-F5344CB8AC3E}">
        <p14:creationId xmlns:p14="http://schemas.microsoft.com/office/powerpoint/2010/main" val="1743847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 </a:t>
            </a:r>
            <a:r>
              <a:rPr lang="en-US" dirty="0" err="1" smtClean="0"/>
              <a:t>IaaS</a:t>
            </a:r>
            <a:r>
              <a:rPr lang="en-US" dirty="0" smtClean="0"/>
              <a:t> , DSC</a:t>
            </a:r>
            <a:endParaRPr lang="en-US" dirty="0"/>
          </a:p>
        </p:txBody>
      </p:sp>
      <p:sp>
        <p:nvSpPr>
          <p:cNvPr id="3" name="Text Placeholder 2"/>
          <p:cNvSpPr>
            <a:spLocks noGrp="1"/>
          </p:cNvSpPr>
          <p:nvPr>
            <p:ph type="body" sz="quarter" idx="11"/>
          </p:nvPr>
        </p:nvSpPr>
        <p:spPr/>
        <p:txBody>
          <a:bodyPr/>
          <a:lstStyle/>
          <a:p>
            <a:pPr marL="457200" indent="-457200">
              <a:buFont typeface="Arial" charset="0"/>
              <a:buChar char="•"/>
            </a:pPr>
            <a:endParaRPr lang="en-US" dirty="0" smtClean="0"/>
          </a:p>
          <a:p>
            <a:pPr marL="457200" indent="-457200">
              <a:buFont typeface="Arial" charset="0"/>
              <a:buChar char="•"/>
            </a:pPr>
            <a:endParaRPr lang="en-US" sz="1800" dirty="0" smtClean="0"/>
          </a:p>
          <a:p>
            <a:pPr marL="457200" indent="-457200">
              <a:buFont typeface="Arial" charset="0"/>
              <a:buChar char="•"/>
            </a:pPr>
            <a:r>
              <a:rPr lang="en-US" sz="3600" dirty="0" err="1" smtClean="0"/>
              <a:t>IaaS</a:t>
            </a:r>
            <a:r>
              <a:rPr lang="en-US" sz="3600" dirty="0" smtClean="0"/>
              <a:t> is great but</a:t>
            </a:r>
            <a:r>
              <a:rPr lang="is-IS" sz="3600" dirty="0" smtClean="0"/>
              <a:t>…</a:t>
            </a:r>
            <a:endParaRPr lang="en-US" sz="3600" dirty="0" smtClean="0"/>
          </a:p>
          <a:p>
            <a:pPr marL="457200" indent="-457200">
              <a:buFont typeface="Arial" charset="0"/>
              <a:buChar char="•"/>
            </a:pPr>
            <a:endParaRPr lang="en-US" sz="1800" dirty="0"/>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endParaRPr lang="en-US" sz="1800" dirty="0" smtClean="0"/>
          </a:p>
          <a:p>
            <a:pPr marL="457200" indent="-457200">
              <a:buFont typeface="Arial" charset="0"/>
              <a:buChar char="•"/>
            </a:pPr>
            <a:endParaRPr lang="en-US" sz="1800" dirty="0" smtClean="0"/>
          </a:p>
          <a:p>
            <a:pPr marL="1714500" lvl="3" indent="-457200">
              <a:buFont typeface="Arial" charset="0"/>
              <a:buChar char="•"/>
            </a:pPr>
            <a:endParaRPr lang="en-US" dirty="0" smtClean="0"/>
          </a:p>
          <a:p>
            <a:pPr marL="1714500" lvl="3" indent="-457200">
              <a:buFont typeface="Arial" charset="0"/>
              <a:buChar char="•"/>
            </a:pPr>
            <a:endParaRPr lang="en-US" dirty="0"/>
          </a:p>
        </p:txBody>
      </p:sp>
      <p:sp>
        <p:nvSpPr>
          <p:cNvPr id="4" name="Text Placeholder 3"/>
          <p:cNvSpPr>
            <a:spLocks noGrp="1"/>
          </p:cNvSpPr>
          <p:nvPr>
            <p:ph type="body" sz="quarter" idx="12"/>
          </p:nvPr>
        </p:nvSpPr>
        <p:spPr>
          <a:xfrm>
            <a:off x="0" y="689502"/>
            <a:ext cx="11523662" cy="398463"/>
          </a:xfrm>
        </p:spPr>
        <p:txBody>
          <a:bodyPr/>
          <a:lstStyle/>
          <a:p>
            <a:endParaRPr lang="en-US" dirty="0"/>
          </a:p>
        </p:txBody>
      </p:sp>
    </p:spTree>
    <p:extLst>
      <p:ext uri="{BB962C8B-B14F-4D97-AF65-F5344CB8AC3E}">
        <p14:creationId xmlns:p14="http://schemas.microsoft.com/office/powerpoint/2010/main" val="1303521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42"/>
          <p:cNvSpPr>
            <a:spLocks noGrp="1"/>
          </p:cNvSpPr>
          <p:nvPr>
            <p:ph type="title"/>
          </p:nvPr>
        </p:nvSpPr>
        <p:spPr/>
        <p:txBody>
          <a:bodyPr/>
          <a:lstStyle/>
          <a:p>
            <a:r>
              <a:rPr lang="en-US" dirty="0" err="1" smtClean="0"/>
              <a:t>PaaS</a:t>
            </a:r>
            <a:r>
              <a:rPr lang="en-US" dirty="0" smtClean="0"/>
              <a:t>(Website) </a:t>
            </a:r>
            <a:r>
              <a:rPr lang="en-US" dirty="0"/>
              <a:t>vs </a:t>
            </a:r>
            <a:r>
              <a:rPr lang="en-US" dirty="0" err="1"/>
              <a:t>IaaS</a:t>
            </a:r>
            <a:r>
              <a:rPr lang="en-US" dirty="0"/>
              <a:t> (using </a:t>
            </a:r>
            <a:r>
              <a:rPr lang="en-US" dirty="0" smtClean="0"/>
              <a:t>ARM/DSC)</a:t>
            </a:r>
            <a:endParaRPr lang="en-US" dirty="0"/>
          </a:p>
        </p:txBody>
      </p:sp>
      <p:sp>
        <p:nvSpPr>
          <p:cNvPr id="132" name="Text Placeholder 131"/>
          <p:cNvSpPr>
            <a:spLocks noGrp="1"/>
          </p:cNvSpPr>
          <p:nvPr>
            <p:ph type="body" sz="quarter" idx="11"/>
          </p:nvPr>
        </p:nvSpPr>
        <p:spPr/>
        <p:txBody>
          <a:bodyPr/>
          <a:lstStyle/>
          <a:p>
            <a:pPr lvl="0"/>
            <a:r>
              <a:rPr lang="en-US" sz="2000" dirty="0" smtClean="0"/>
              <a:t> </a:t>
            </a:r>
          </a:p>
          <a:p>
            <a:pPr lvl="0">
              <a:buFont typeface="Arial" charset="0"/>
              <a:buChar char="•"/>
            </a:pPr>
            <a:r>
              <a:rPr lang="en-US" sz="2000" dirty="0" smtClean="0"/>
              <a:t>Web Deployment : </a:t>
            </a:r>
            <a:r>
              <a:rPr lang="en-US" sz="2000" dirty="0" err="1" smtClean="0"/>
              <a:t>PaaS</a:t>
            </a:r>
            <a:r>
              <a:rPr lang="en-US" sz="2000" dirty="0" smtClean="0"/>
              <a:t> vs </a:t>
            </a:r>
            <a:r>
              <a:rPr lang="en-US" sz="2000" dirty="0" err="1" smtClean="0"/>
              <a:t>IaaS</a:t>
            </a:r>
            <a:endParaRPr lang="en-US" sz="1600" dirty="0" smtClean="0"/>
          </a:p>
          <a:p>
            <a:pPr marL="0" lvl="0" indent="0"/>
            <a:endParaRPr lang="en-US" sz="1600" dirty="0" smtClean="0"/>
          </a:p>
          <a:p>
            <a:pPr lvl="2" indent="-342900">
              <a:buFont typeface="Arial" charset="0"/>
              <a:buChar char="•"/>
            </a:pPr>
            <a:endParaRPr lang="en-US" sz="1600" dirty="0" smtClean="0"/>
          </a:p>
          <a:p>
            <a:pPr lvl="2" indent="-342900">
              <a:buFont typeface="Arial" charset="0"/>
              <a:buChar char="•"/>
            </a:pPr>
            <a:r>
              <a:rPr lang="en-US" sz="1600" dirty="0"/>
              <a:t> </a:t>
            </a:r>
            <a:r>
              <a:rPr lang="en-US" sz="1600" dirty="0" smtClean="0"/>
              <a:t>   Control</a:t>
            </a:r>
          </a:p>
          <a:p>
            <a:pPr lvl="2" indent="-342900">
              <a:buFont typeface="Arial" charset="0"/>
              <a:buChar char="•"/>
            </a:pPr>
            <a:r>
              <a:rPr lang="en-US" sz="1600" dirty="0" smtClean="0"/>
              <a:t>    Legacy </a:t>
            </a:r>
            <a:r>
              <a:rPr lang="en-US" sz="1600" dirty="0"/>
              <a:t>App </a:t>
            </a:r>
            <a:r>
              <a:rPr lang="en-US" sz="1600" dirty="0" smtClean="0"/>
              <a:t>Support</a:t>
            </a:r>
          </a:p>
          <a:p>
            <a:pPr lvl="2" indent="-342900">
              <a:buFont typeface="Arial" charset="0"/>
              <a:buChar char="•"/>
            </a:pPr>
            <a:r>
              <a:rPr lang="en-US" sz="1600" dirty="0" smtClean="0"/>
              <a:t>	Management</a:t>
            </a:r>
          </a:p>
          <a:p>
            <a:pPr lvl="2" indent="-342900">
              <a:buFont typeface="Arial" charset="0"/>
              <a:buChar char="•"/>
            </a:pPr>
            <a:r>
              <a:rPr lang="en-US" sz="1600" dirty="0" smtClean="0"/>
              <a:t>    Agility</a:t>
            </a:r>
            <a:endParaRPr lang="en-US" sz="1600" dirty="0"/>
          </a:p>
          <a:p>
            <a:pPr lvl="2" indent="-342900">
              <a:buFont typeface="Arial" charset="0"/>
              <a:buChar char="•"/>
            </a:pPr>
            <a:endParaRPr lang="en-US" sz="1600" dirty="0" smtClean="0"/>
          </a:p>
          <a:p>
            <a:pPr marL="800100" lvl="2" indent="0"/>
            <a:r>
              <a:rPr lang="en-US" sz="1600" dirty="0" smtClean="0"/>
              <a:t>    </a:t>
            </a:r>
          </a:p>
          <a:p>
            <a:pPr lvl="2" indent="-342900">
              <a:buFont typeface="Arial" charset="0"/>
              <a:buChar char="•"/>
            </a:pPr>
            <a:endParaRPr lang="en-US" sz="1600" dirty="0"/>
          </a:p>
          <a:p>
            <a:pPr marL="800100" lvl="2" indent="0"/>
            <a:endParaRPr lang="en-US" sz="1600" dirty="0" smtClean="0"/>
          </a:p>
          <a:p>
            <a:pPr lvl="2" indent="-342900">
              <a:buFont typeface="Arial" charset="0"/>
              <a:buChar char="•"/>
            </a:pPr>
            <a:endParaRPr lang="en-US" sz="1600" dirty="0" smtClean="0"/>
          </a:p>
          <a:p>
            <a:pPr marL="800100" lvl="2" indent="0"/>
            <a:endParaRPr lang="en-US" sz="1600" dirty="0" smtClean="0"/>
          </a:p>
          <a:p>
            <a:pPr lvl="0">
              <a:buFont typeface="Arial" charset="0"/>
              <a:buChar char="•"/>
            </a:pPr>
            <a:endParaRPr lang="en-US" sz="2000" dirty="0"/>
          </a:p>
          <a:p>
            <a:pPr lvl="0">
              <a:buFont typeface="Arial" charset="0"/>
              <a:buChar char="•"/>
            </a:pPr>
            <a:endParaRPr lang="en-US" sz="2000" dirty="0" smtClean="0"/>
          </a:p>
          <a:p>
            <a:pPr marL="0" lvl="0" indent="0"/>
            <a:endParaRPr lang="en-US" sz="2000" dirty="0" smtClean="0"/>
          </a:p>
          <a:p>
            <a:pPr lvl="0">
              <a:buFont typeface="Arial" charset="0"/>
              <a:buChar char="•"/>
            </a:pPr>
            <a:endParaRPr lang="en-US" sz="2000" dirty="0" smtClean="0"/>
          </a:p>
          <a:p>
            <a:pPr lvl="0">
              <a:buFont typeface="Arial" charset="0"/>
              <a:buChar char="•"/>
            </a:pPr>
            <a:endParaRPr lang="en-US" sz="2000" dirty="0"/>
          </a:p>
          <a:p>
            <a:pPr lvl="0">
              <a:buFont typeface="Arial" charset="0"/>
              <a:buChar char="•"/>
            </a:pPr>
            <a:endParaRPr lang="en-US" sz="2000" dirty="0" smtClean="0"/>
          </a:p>
          <a:p>
            <a:pPr lvl="0">
              <a:buFont typeface="Arial" charset="0"/>
              <a:buChar char="•"/>
            </a:pPr>
            <a:endParaRPr lang="en-US" sz="2000" dirty="0" smtClean="0"/>
          </a:p>
        </p:txBody>
      </p:sp>
      <p:sp>
        <p:nvSpPr>
          <p:cNvPr id="2" name="Text Placeholder 1"/>
          <p:cNvSpPr>
            <a:spLocks noGrp="1"/>
          </p:cNvSpPr>
          <p:nvPr>
            <p:ph type="body" sz="quarter" idx="12"/>
          </p:nvPr>
        </p:nvSpPr>
        <p:spPr/>
        <p:txBody>
          <a:bodyPr/>
          <a:lstStyle/>
          <a:p>
            <a:r>
              <a:rPr lang="en-US" dirty="0" smtClean="0"/>
              <a:t>Comparison</a:t>
            </a:r>
            <a:endParaRPr lang="en-US" dirty="0"/>
          </a:p>
        </p:txBody>
      </p:sp>
      <p:pic>
        <p:nvPicPr>
          <p:cNvPr id="3" name="Picture 2"/>
          <p:cNvPicPr>
            <a:picLocks noChangeAspect="1"/>
          </p:cNvPicPr>
          <p:nvPr/>
        </p:nvPicPr>
        <p:blipFill>
          <a:blip r:embed="rId3"/>
          <a:stretch>
            <a:fillRect/>
          </a:stretch>
        </p:blipFill>
        <p:spPr>
          <a:xfrm>
            <a:off x="4535726" y="1924049"/>
            <a:ext cx="7034768" cy="3654425"/>
          </a:xfrm>
          <a:prstGeom prst="rect">
            <a:avLst/>
          </a:prstGeom>
        </p:spPr>
      </p:pic>
      <p:sp>
        <p:nvSpPr>
          <p:cNvPr id="4" name="TextBox 3"/>
          <p:cNvSpPr txBox="1"/>
          <p:nvPr/>
        </p:nvSpPr>
        <p:spPr>
          <a:xfrm>
            <a:off x="7105650" y="5539871"/>
            <a:ext cx="2416046" cy="369332"/>
          </a:xfrm>
          <a:prstGeom prst="rect">
            <a:avLst/>
          </a:prstGeom>
          <a:noFill/>
        </p:spPr>
        <p:txBody>
          <a:bodyPr wrap="none" rtlCol="0">
            <a:spAutoFit/>
          </a:bodyPr>
          <a:lstStyle/>
          <a:p>
            <a:r>
              <a:rPr lang="en-US" dirty="0" err="1" smtClean="0"/>
              <a:t>Source:Microsoft.com</a:t>
            </a:r>
            <a:endParaRPr lang="en-US" dirty="0"/>
          </a:p>
        </p:txBody>
      </p:sp>
    </p:spTree>
    <p:extLst>
      <p:ext uri="{BB962C8B-B14F-4D97-AF65-F5344CB8AC3E}">
        <p14:creationId xmlns:p14="http://schemas.microsoft.com/office/powerpoint/2010/main" val="427805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Equinix 2013">
      <a:dk1>
        <a:srgbClr val="000000"/>
      </a:dk1>
      <a:lt1>
        <a:srgbClr val="FFFFFF"/>
      </a:lt1>
      <a:dk2>
        <a:srgbClr val="000000"/>
      </a:dk2>
      <a:lt2>
        <a:srgbClr val="4D4D4F"/>
      </a:lt2>
      <a:accent1>
        <a:srgbClr val="8A8C8E"/>
      </a:accent1>
      <a:accent2>
        <a:srgbClr val="A5A7A9"/>
      </a:accent2>
      <a:accent3>
        <a:srgbClr val="FF0000"/>
      </a:accent3>
      <a:accent4>
        <a:srgbClr val="F8971D"/>
      </a:accent4>
      <a:accent5>
        <a:srgbClr val="004B8D"/>
      </a:accent5>
      <a:accent6>
        <a:srgbClr val="17BDD7"/>
      </a:accent6>
      <a:hlink>
        <a:srgbClr val="004B8D"/>
      </a:hlink>
      <a:folHlink>
        <a:srgbClr val="00963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Equinix 2013">
      <a:dk1>
        <a:srgbClr val="000000"/>
      </a:dk1>
      <a:lt1>
        <a:srgbClr val="FFFFFF"/>
      </a:lt1>
      <a:dk2>
        <a:srgbClr val="000000"/>
      </a:dk2>
      <a:lt2>
        <a:srgbClr val="4D4D4F"/>
      </a:lt2>
      <a:accent1>
        <a:srgbClr val="8A8C8E"/>
      </a:accent1>
      <a:accent2>
        <a:srgbClr val="A5A7A9"/>
      </a:accent2>
      <a:accent3>
        <a:srgbClr val="FF0000"/>
      </a:accent3>
      <a:accent4>
        <a:srgbClr val="F8971D"/>
      </a:accent4>
      <a:accent5>
        <a:srgbClr val="004B8D"/>
      </a:accent5>
      <a:accent6>
        <a:srgbClr val="17BDD7"/>
      </a:accent6>
      <a:hlink>
        <a:srgbClr val="004B8D"/>
      </a:hlink>
      <a:folHlink>
        <a:srgbClr val="00963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9914</TotalTime>
  <Words>921</Words>
  <Application>Microsoft Office PowerPoint</Application>
  <PresentationFormat>Custom</PresentationFormat>
  <Paragraphs>224</Paragraphs>
  <Slides>14</Slides>
  <Notes>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Lucida Grande</vt:lpstr>
      <vt:lpstr>Office Theme</vt:lpstr>
      <vt:lpstr>Office Theme</vt:lpstr>
      <vt:lpstr>Session II</vt:lpstr>
      <vt:lpstr>RECAP</vt:lpstr>
      <vt:lpstr>Desired State Configuration (DSC)</vt:lpstr>
      <vt:lpstr>Desired State Configuration (DSC)</vt:lpstr>
      <vt:lpstr>Configuring the Virtual Machines </vt:lpstr>
      <vt:lpstr>Testing the Website</vt:lpstr>
      <vt:lpstr>About DSC</vt:lpstr>
      <vt:lpstr>Wrap up IaaS , DSC</vt:lpstr>
      <vt:lpstr>PaaS(Website) vs IaaS (using ARM/DSC)</vt:lpstr>
      <vt:lpstr>Web Deployment : What is PaaS</vt:lpstr>
      <vt:lpstr>Web Deployment : PaaS vs IaaS (using ARM)</vt:lpstr>
      <vt:lpstr>Deploying to PaaS</vt:lpstr>
      <vt:lpstr>Deploying to PaaS</vt:lpstr>
      <vt:lpstr>Thank You </vt:lpstr>
    </vt:vector>
  </TitlesOfParts>
  <Company>BCom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2</dc:title>
  <dc:creator>Robert Brough</dc:creator>
  <cp:lastModifiedBy>Shashi Raina | Nimbo</cp:lastModifiedBy>
  <cp:revision>190</cp:revision>
  <dcterms:created xsi:type="dcterms:W3CDTF">2015-02-22T23:20:51Z</dcterms:created>
  <dcterms:modified xsi:type="dcterms:W3CDTF">2016-04-18T22:15:17Z</dcterms:modified>
</cp:coreProperties>
</file>